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982" r:id="rId5"/>
    <p:sldId id="979" r:id="rId6"/>
  </p:sldIdLst>
  <p:sldSz cx="12192000" cy="6858000"/>
  <p:notesSz cx="7010400" cy="9296400"/>
  <p:defaultTextStyle>
    <a:defPPr>
      <a:defRPr lang="es-419"/>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0153"/>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8" autoAdjust="0"/>
    <p:restoredTop sz="94660"/>
  </p:normalViewPr>
  <p:slideViewPr>
    <p:cSldViewPr snapToGrid="0">
      <p:cViewPr varScale="1">
        <p:scale>
          <a:sx n="90" d="100"/>
          <a:sy n="90" d="100"/>
        </p:scale>
        <p:origin x="52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F03168-B49E-447C-9902-974E77D285A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419"/>
          </a:p>
        </p:txBody>
      </p:sp>
      <p:sp>
        <p:nvSpPr>
          <p:cNvPr id="3" name="Subtítulo 2">
            <a:extLst>
              <a:ext uri="{FF2B5EF4-FFF2-40B4-BE49-F238E27FC236}">
                <a16:creationId xmlns:a16="http://schemas.microsoft.com/office/drawing/2014/main" id="{DBCBC1C3-A61C-4C76-8BA2-B687250203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419"/>
          </a:p>
        </p:txBody>
      </p:sp>
      <p:sp>
        <p:nvSpPr>
          <p:cNvPr id="4" name="Marcador de fecha 3">
            <a:extLst>
              <a:ext uri="{FF2B5EF4-FFF2-40B4-BE49-F238E27FC236}">
                <a16:creationId xmlns:a16="http://schemas.microsoft.com/office/drawing/2014/main" id="{E3CA49C2-313C-41F5-9786-B437D36B5678}"/>
              </a:ext>
            </a:extLst>
          </p:cNvPr>
          <p:cNvSpPr>
            <a:spLocks noGrp="1"/>
          </p:cNvSpPr>
          <p:nvPr>
            <p:ph type="dt" sz="half" idx="10"/>
          </p:nvPr>
        </p:nvSpPr>
        <p:spPr/>
        <p:txBody>
          <a:bodyPr/>
          <a:lstStyle/>
          <a:p>
            <a:fld id="{7B66802B-CA56-4CBB-BFAE-D99843A62A7C}" type="datetimeFigureOut">
              <a:rPr lang="es-419" smtClean="0"/>
              <a:t>13/4/2020</a:t>
            </a:fld>
            <a:endParaRPr lang="es-419"/>
          </a:p>
        </p:txBody>
      </p:sp>
      <p:sp>
        <p:nvSpPr>
          <p:cNvPr id="5" name="Marcador de pie de página 4">
            <a:extLst>
              <a:ext uri="{FF2B5EF4-FFF2-40B4-BE49-F238E27FC236}">
                <a16:creationId xmlns:a16="http://schemas.microsoft.com/office/drawing/2014/main" id="{371841BD-50D3-4B28-BA0F-D0751393BF52}"/>
              </a:ext>
            </a:extLst>
          </p:cNvPr>
          <p:cNvSpPr>
            <a:spLocks noGrp="1"/>
          </p:cNvSpPr>
          <p:nvPr>
            <p:ph type="ftr" sz="quarter" idx="11"/>
          </p:nvPr>
        </p:nvSpPr>
        <p:spPr/>
        <p:txBody>
          <a:bodyPr/>
          <a:lstStyle/>
          <a:p>
            <a:endParaRPr lang="es-419"/>
          </a:p>
        </p:txBody>
      </p:sp>
      <p:sp>
        <p:nvSpPr>
          <p:cNvPr id="6" name="Marcador de número de diapositiva 5">
            <a:extLst>
              <a:ext uri="{FF2B5EF4-FFF2-40B4-BE49-F238E27FC236}">
                <a16:creationId xmlns:a16="http://schemas.microsoft.com/office/drawing/2014/main" id="{8C2DE510-2034-4B3F-B80B-42B5AEDF3070}"/>
              </a:ext>
            </a:extLst>
          </p:cNvPr>
          <p:cNvSpPr>
            <a:spLocks noGrp="1"/>
          </p:cNvSpPr>
          <p:nvPr>
            <p:ph type="sldNum" sz="quarter" idx="12"/>
          </p:nvPr>
        </p:nvSpPr>
        <p:spPr/>
        <p:txBody>
          <a:bodyPr/>
          <a:lstStyle/>
          <a:p>
            <a:fld id="{49D8C4DC-5A38-45F3-AEA6-CFEC449FE822}" type="slidenum">
              <a:rPr lang="es-419" smtClean="0"/>
              <a:t>‹Nº›</a:t>
            </a:fld>
            <a:endParaRPr lang="es-419"/>
          </a:p>
        </p:txBody>
      </p:sp>
    </p:spTree>
    <p:extLst>
      <p:ext uri="{BB962C8B-B14F-4D97-AF65-F5344CB8AC3E}">
        <p14:creationId xmlns:p14="http://schemas.microsoft.com/office/powerpoint/2010/main" val="287731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3F6951-0DAA-4A1A-8FC0-2D0BEB4B35AB}"/>
              </a:ext>
            </a:extLst>
          </p:cNvPr>
          <p:cNvSpPr>
            <a:spLocks noGrp="1"/>
          </p:cNvSpPr>
          <p:nvPr>
            <p:ph type="title"/>
          </p:nvPr>
        </p:nvSpPr>
        <p:spPr/>
        <p:txBody>
          <a:bodyPr/>
          <a:lstStyle/>
          <a:p>
            <a:r>
              <a:rPr lang="es-ES"/>
              <a:t>Haga clic para modificar el estilo de título del patrón</a:t>
            </a:r>
            <a:endParaRPr lang="es-419"/>
          </a:p>
        </p:txBody>
      </p:sp>
      <p:sp>
        <p:nvSpPr>
          <p:cNvPr id="3" name="Marcador de texto vertical 2">
            <a:extLst>
              <a:ext uri="{FF2B5EF4-FFF2-40B4-BE49-F238E27FC236}">
                <a16:creationId xmlns:a16="http://schemas.microsoft.com/office/drawing/2014/main" id="{0B1B35C4-691E-4807-9525-8740B79C457F}"/>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fecha 3">
            <a:extLst>
              <a:ext uri="{FF2B5EF4-FFF2-40B4-BE49-F238E27FC236}">
                <a16:creationId xmlns:a16="http://schemas.microsoft.com/office/drawing/2014/main" id="{96D84F66-5545-4E7F-8417-730B84A0D49C}"/>
              </a:ext>
            </a:extLst>
          </p:cNvPr>
          <p:cNvSpPr>
            <a:spLocks noGrp="1"/>
          </p:cNvSpPr>
          <p:nvPr>
            <p:ph type="dt" sz="half" idx="10"/>
          </p:nvPr>
        </p:nvSpPr>
        <p:spPr/>
        <p:txBody>
          <a:bodyPr/>
          <a:lstStyle/>
          <a:p>
            <a:fld id="{7B66802B-CA56-4CBB-BFAE-D99843A62A7C}" type="datetimeFigureOut">
              <a:rPr lang="es-419" smtClean="0"/>
              <a:t>13/4/2020</a:t>
            </a:fld>
            <a:endParaRPr lang="es-419"/>
          </a:p>
        </p:txBody>
      </p:sp>
      <p:sp>
        <p:nvSpPr>
          <p:cNvPr id="5" name="Marcador de pie de página 4">
            <a:extLst>
              <a:ext uri="{FF2B5EF4-FFF2-40B4-BE49-F238E27FC236}">
                <a16:creationId xmlns:a16="http://schemas.microsoft.com/office/drawing/2014/main" id="{DA6D1080-75C1-429F-B8B1-7B236F65474F}"/>
              </a:ext>
            </a:extLst>
          </p:cNvPr>
          <p:cNvSpPr>
            <a:spLocks noGrp="1"/>
          </p:cNvSpPr>
          <p:nvPr>
            <p:ph type="ftr" sz="quarter" idx="11"/>
          </p:nvPr>
        </p:nvSpPr>
        <p:spPr/>
        <p:txBody>
          <a:bodyPr/>
          <a:lstStyle/>
          <a:p>
            <a:endParaRPr lang="es-419"/>
          </a:p>
        </p:txBody>
      </p:sp>
      <p:sp>
        <p:nvSpPr>
          <p:cNvPr id="6" name="Marcador de número de diapositiva 5">
            <a:extLst>
              <a:ext uri="{FF2B5EF4-FFF2-40B4-BE49-F238E27FC236}">
                <a16:creationId xmlns:a16="http://schemas.microsoft.com/office/drawing/2014/main" id="{C5CF9AF8-03E5-4E02-BDD4-E025E2D83E0A}"/>
              </a:ext>
            </a:extLst>
          </p:cNvPr>
          <p:cNvSpPr>
            <a:spLocks noGrp="1"/>
          </p:cNvSpPr>
          <p:nvPr>
            <p:ph type="sldNum" sz="quarter" idx="12"/>
          </p:nvPr>
        </p:nvSpPr>
        <p:spPr/>
        <p:txBody>
          <a:bodyPr/>
          <a:lstStyle/>
          <a:p>
            <a:fld id="{49D8C4DC-5A38-45F3-AEA6-CFEC449FE822}" type="slidenum">
              <a:rPr lang="es-419" smtClean="0"/>
              <a:t>‹Nº›</a:t>
            </a:fld>
            <a:endParaRPr lang="es-419"/>
          </a:p>
        </p:txBody>
      </p:sp>
    </p:spTree>
    <p:extLst>
      <p:ext uri="{BB962C8B-B14F-4D97-AF65-F5344CB8AC3E}">
        <p14:creationId xmlns:p14="http://schemas.microsoft.com/office/powerpoint/2010/main" val="2643439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E5530C5-C550-4B43-A34D-915CFF29748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419"/>
          </a:p>
        </p:txBody>
      </p:sp>
      <p:sp>
        <p:nvSpPr>
          <p:cNvPr id="3" name="Marcador de texto vertical 2">
            <a:extLst>
              <a:ext uri="{FF2B5EF4-FFF2-40B4-BE49-F238E27FC236}">
                <a16:creationId xmlns:a16="http://schemas.microsoft.com/office/drawing/2014/main" id="{AB36817E-6607-4088-8FB2-DED214E874AD}"/>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fecha 3">
            <a:extLst>
              <a:ext uri="{FF2B5EF4-FFF2-40B4-BE49-F238E27FC236}">
                <a16:creationId xmlns:a16="http://schemas.microsoft.com/office/drawing/2014/main" id="{40EDC4AA-5BFF-4DD3-A044-0356D1EEC9F2}"/>
              </a:ext>
            </a:extLst>
          </p:cNvPr>
          <p:cNvSpPr>
            <a:spLocks noGrp="1"/>
          </p:cNvSpPr>
          <p:nvPr>
            <p:ph type="dt" sz="half" idx="10"/>
          </p:nvPr>
        </p:nvSpPr>
        <p:spPr/>
        <p:txBody>
          <a:bodyPr/>
          <a:lstStyle/>
          <a:p>
            <a:fld id="{7B66802B-CA56-4CBB-BFAE-D99843A62A7C}" type="datetimeFigureOut">
              <a:rPr lang="es-419" smtClean="0"/>
              <a:t>13/4/2020</a:t>
            </a:fld>
            <a:endParaRPr lang="es-419"/>
          </a:p>
        </p:txBody>
      </p:sp>
      <p:sp>
        <p:nvSpPr>
          <p:cNvPr id="5" name="Marcador de pie de página 4">
            <a:extLst>
              <a:ext uri="{FF2B5EF4-FFF2-40B4-BE49-F238E27FC236}">
                <a16:creationId xmlns:a16="http://schemas.microsoft.com/office/drawing/2014/main" id="{02CA5FCC-C847-4932-BAE6-5A63B1C8103C}"/>
              </a:ext>
            </a:extLst>
          </p:cNvPr>
          <p:cNvSpPr>
            <a:spLocks noGrp="1"/>
          </p:cNvSpPr>
          <p:nvPr>
            <p:ph type="ftr" sz="quarter" idx="11"/>
          </p:nvPr>
        </p:nvSpPr>
        <p:spPr/>
        <p:txBody>
          <a:bodyPr/>
          <a:lstStyle/>
          <a:p>
            <a:endParaRPr lang="es-419"/>
          </a:p>
        </p:txBody>
      </p:sp>
      <p:sp>
        <p:nvSpPr>
          <p:cNvPr id="6" name="Marcador de número de diapositiva 5">
            <a:extLst>
              <a:ext uri="{FF2B5EF4-FFF2-40B4-BE49-F238E27FC236}">
                <a16:creationId xmlns:a16="http://schemas.microsoft.com/office/drawing/2014/main" id="{D12325BA-4B13-4A97-9ECC-C40DFF12924C}"/>
              </a:ext>
            </a:extLst>
          </p:cNvPr>
          <p:cNvSpPr>
            <a:spLocks noGrp="1"/>
          </p:cNvSpPr>
          <p:nvPr>
            <p:ph type="sldNum" sz="quarter" idx="12"/>
          </p:nvPr>
        </p:nvSpPr>
        <p:spPr/>
        <p:txBody>
          <a:bodyPr/>
          <a:lstStyle/>
          <a:p>
            <a:fld id="{49D8C4DC-5A38-45F3-AEA6-CFEC449FE822}" type="slidenum">
              <a:rPr lang="es-419" smtClean="0"/>
              <a:t>‹Nº›</a:t>
            </a:fld>
            <a:endParaRPr lang="es-419"/>
          </a:p>
        </p:txBody>
      </p:sp>
    </p:spTree>
    <p:extLst>
      <p:ext uri="{BB962C8B-B14F-4D97-AF65-F5344CB8AC3E}">
        <p14:creationId xmlns:p14="http://schemas.microsoft.com/office/powerpoint/2010/main" val="304903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B5C49B-E7CD-4078-A65B-1032ECD5343A}"/>
              </a:ext>
            </a:extLst>
          </p:cNvPr>
          <p:cNvSpPr>
            <a:spLocks noGrp="1"/>
          </p:cNvSpPr>
          <p:nvPr>
            <p:ph type="title"/>
          </p:nvPr>
        </p:nvSpPr>
        <p:spPr/>
        <p:txBody>
          <a:bodyPr/>
          <a:lstStyle/>
          <a:p>
            <a:r>
              <a:rPr lang="es-ES"/>
              <a:t>Haga clic para modificar el estilo de título del patrón</a:t>
            </a:r>
            <a:endParaRPr lang="es-419"/>
          </a:p>
        </p:txBody>
      </p:sp>
      <p:sp>
        <p:nvSpPr>
          <p:cNvPr id="3" name="Marcador de contenido 2">
            <a:extLst>
              <a:ext uri="{FF2B5EF4-FFF2-40B4-BE49-F238E27FC236}">
                <a16:creationId xmlns:a16="http://schemas.microsoft.com/office/drawing/2014/main" id="{37592073-A798-4348-85A9-EC687E4DE9DA}"/>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fecha 3">
            <a:extLst>
              <a:ext uri="{FF2B5EF4-FFF2-40B4-BE49-F238E27FC236}">
                <a16:creationId xmlns:a16="http://schemas.microsoft.com/office/drawing/2014/main" id="{2CD4FE5B-71E9-4B8E-B691-1EB18F8551C3}"/>
              </a:ext>
            </a:extLst>
          </p:cNvPr>
          <p:cNvSpPr>
            <a:spLocks noGrp="1"/>
          </p:cNvSpPr>
          <p:nvPr>
            <p:ph type="dt" sz="half" idx="10"/>
          </p:nvPr>
        </p:nvSpPr>
        <p:spPr/>
        <p:txBody>
          <a:bodyPr/>
          <a:lstStyle/>
          <a:p>
            <a:fld id="{7B66802B-CA56-4CBB-BFAE-D99843A62A7C}" type="datetimeFigureOut">
              <a:rPr lang="es-419" smtClean="0"/>
              <a:t>13/4/2020</a:t>
            </a:fld>
            <a:endParaRPr lang="es-419"/>
          </a:p>
        </p:txBody>
      </p:sp>
      <p:sp>
        <p:nvSpPr>
          <p:cNvPr id="5" name="Marcador de pie de página 4">
            <a:extLst>
              <a:ext uri="{FF2B5EF4-FFF2-40B4-BE49-F238E27FC236}">
                <a16:creationId xmlns:a16="http://schemas.microsoft.com/office/drawing/2014/main" id="{E5A22316-7EEA-4FCA-8EFB-4A3BB6978C19}"/>
              </a:ext>
            </a:extLst>
          </p:cNvPr>
          <p:cNvSpPr>
            <a:spLocks noGrp="1"/>
          </p:cNvSpPr>
          <p:nvPr>
            <p:ph type="ftr" sz="quarter" idx="11"/>
          </p:nvPr>
        </p:nvSpPr>
        <p:spPr/>
        <p:txBody>
          <a:bodyPr/>
          <a:lstStyle/>
          <a:p>
            <a:endParaRPr lang="es-419"/>
          </a:p>
        </p:txBody>
      </p:sp>
      <p:sp>
        <p:nvSpPr>
          <p:cNvPr id="6" name="Marcador de número de diapositiva 5">
            <a:extLst>
              <a:ext uri="{FF2B5EF4-FFF2-40B4-BE49-F238E27FC236}">
                <a16:creationId xmlns:a16="http://schemas.microsoft.com/office/drawing/2014/main" id="{CF59D9D7-1972-493B-985C-2F81DA3AC8C3}"/>
              </a:ext>
            </a:extLst>
          </p:cNvPr>
          <p:cNvSpPr>
            <a:spLocks noGrp="1"/>
          </p:cNvSpPr>
          <p:nvPr>
            <p:ph type="sldNum" sz="quarter" idx="12"/>
          </p:nvPr>
        </p:nvSpPr>
        <p:spPr/>
        <p:txBody>
          <a:bodyPr/>
          <a:lstStyle/>
          <a:p>
            <a:fld id="{49D8C4DC-5A38-45F3-AEA6-CFEC449FE822}" type="slidenum">
              <a:rPr lang="es-419" smtClean="0"/>
              <a:t>‹Nº›</a:t>
            </a:fld>
            <a:endParaRPr lang="es-419"/>
          </a:p>
        </p:txBody>
      </p:sp>
    </p:spTree>
    <p:extLst>
      <p:ext uri="{BB962C8B-B14F-4D97-AF65-F5344CB8AC3E}">
        <p14:creationId xmlns:p14="http://schemas.microsoft.com/office/powerpoint/2010/main" val="2081098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3AA8C9-13CD-42A4-8B82-1049A0E8397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419"/>
          </a:p>
        </p:txBody>
      </p:sp>
      <p:sp>
        <p:nvSpPr>
          <p:cNvPr id="3" name="Marcador de texto 2">
            <a:extLst>
              <a:ext uri="{FF2B5EF4-FFF2-40B4-BE49-F238E27FC236}">
                <a16:creationId xmlns:a16="http://schemas.microsoft.com/office/drawing/2014/main" id="{F99B8853-D216-4948-8769-AC5FE5B225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214BF044-AC89-4267-92B2-8AA5723E7C7B}"/>
              </a:ext>
            </a:extLst>
          </p:cNvPr>
          <p:cNvSpPr>
            <a:spLocks noGrp="1"/>
          </p:cNvSpPr>
          <p:nvPr>
            <p:ph type="dt" sz="half" idx="10"/>
          </p:nvPr>
        </p:nvSpPr>
        <p:spPr/>
        <p:txBody>
          <a:bodyPr/>
          <a:lstStyle/>
          <a:p>
            <a:fld id="{7B66802B-CA56-4CBB-BFAE-D99843A62A7C}" type="datetimeFigureOut">
              <a:rPr lang="es-419" smtClean="0"/>
              <a:t>13/4/2020</a:t>
            </a:fld>
            <a:endParaRPr lang="es-419"/>
          </a:p>
        </p:txBody>
      </p:sp>
      <p:sp>
        <p:nvSpPr>
          <p:cNvPr id="5" name="Marcador de pie de página 4">
            <a:extLst>
              <a:ext uri="{FF2B5EF4-FFF2-40B4-BE49-F238E27FC236}">
                <a16:creationId xmlns:a16="http://schemas.microsoft.com/office/drawing/2014/main" id="{41CE2BD0-020A-48B1-88D1-77D7E13DD014}"/>
              </a:ext>
            </a:extLst>
          </p:cNvPr>
          <p:cNvSpPr>
            <a:spLocks noGrp="1"/>
          </p:cNvSpPr>
          <p:nvPr>
            <p:ph type="ftr" sz="quarter" idx="11"/>
          </p:nvPr>
        </p:nvSpPr>
        <p:spPr/>
        <p:txBody>
          <a:bodyPr/>
          <a:lstStyle/>
          <a:p>
            <a:endParaRPr lang="es-419"/>
          </a:p>
        </p:txBody>
      </p:sp>
      <p:sp>
        <p:nvSpPr>
          <p:cNvPr id="6" name="Marcador de número de diapositiva 5">
            <a:extLst>
              <a:ext uri="{FF2B5EF4-FFF2-40B4-BE49-F238E27FC236}">
                <a16:creationId xmlns:a16="http://schemas.microsoft.com/office/drawing/2014/main" id="{713D9E98-960D-42FF-8D8E-EBFD38071A56}"/>
              </a:ext>
            </a:extLst>
          </p:cNvPr>
          <p:cNvSpPr>
            <a:spLocks noGrp="1"/>
          </p:cNvSpPr>
          <p:nvPr>
            <p:ph type="sldNum" sz="quarter" idx="12"/>
          </p:nvPr>
        </p:nvSpPr>
        <p:spPr/>
        <p:txBody>
          <a:bodyPr/>
          <a:lstStyle/>
          <a:p>
            <a:fld id="{49D8C4DC-5A38-45F3-AEA6-CFEC449FE822}" type="slidenum">
              <a:rPr lang="es-419" smtClean="0"/>
              <a:t>‹Nº›</a:t>
            </a:fld>
            <a:endParaRPr lang="es-419"/>
          </a:p>
        </p:txBody>
      </p:sp>
    </p:spTree>
    <p:extLst>
      <p:ext uri="{BB962C8B-B14F-4D97-AF65-F5344CB8AC3E}">
        <p14:creationId xmlns:p14="http://schemas.microsoft.com/office/powerpoint/2010/main" val="2508235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A4A252-C462-4E63-853E-60C82F6CB34B}"/>
              </a:ext>
            </a:extLst>
          </p:cNvPr>
          <p:cNvSpPr>
            <a:spLocks noGrp="1"/>
          </p:cNvSpPr>
          <p:nvPr>
            <p:ph type="title"/>
          </p:nvPr>
        </p:nvSpPr>
        <p:spPr/>
        <p:txBody>
          <a:bodyPr/>
          <a:lstStyle/>
          <a:p>
            <a:r>
              <a:rPr lang="es-ES"/>
              <a:t>Haga clic para modificar el estilo de título del patrón</a:t>
            </a:r>
            <a:endParaRPr lang="es-419"/>
          </a:p>
        </p:txBody>
      </p:sp>
      <p:sp>
        <p:nvSpPr>
          <p:cNvPr id="3" name="Marcador de contenido 2">
            <a:extLst>
              <a:ext uri="{FF2B5EF4-FFF2-40B4-BE49-F238E27FC236}">
                <a16:creationId xmlns:a16="http://schemas.microsoft.com/office/drawing/2014/main" id="{BAFE4564-C062-4C91-93E0-2ED484CB6C9A}"/>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contenido 3">
            <a:extLst>
              <a:ext uri="{FF2B5EF4-FFF2-40B4-BE49-F238E27FC236}">
                <a16:creationId xmlns:a16="http://schemas.microsoft.com/office/drawing/2014/main" id="{188A26F6-BD4B-448F-8D42-17DA69A62A9C}"/>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5" name="Marcador de fecha 4">
            <a:extLst>
              <a:ext uri="{FF2B5EF4-FFF2-40B4-BE49-F238E27FC236}">
                <a16:creationId xmlns:a16="http://schemas.microsoft.com/office/drawing/2014/main" id="{C6857E89-9A71-4C37-9E5B-AABD9336068B}"/>
              </a:ext>
            </a:extLst>
          </p:cNvPr>
          <p:cNvSpPr>
            <a:spLocks noGrp="1"/>
          </p:cNvSpPr>
          <p:nvPr>
            <p:ph type="dt" sz="half" idx="10"/>
          </p:nvPr>
        </p:nvSpPr>
        <p:spPr/>
        <p:txBody>
          <a:bodyPr/>
          <a:lstStyle/>
          <a:p>
            <a:fld id="{7B66802B-CA56-4CBB-BFAE-D99843A62A7C}" type="datetimeFigureOut">
              <a:rPr lang="es-419" smtClean="0"/>
              <a:t>13/4/2020</a:t>
            </a:fld>
            <a:endParaRPr lang="es-419"/>
          </a:p>
        </p:txBody>
      </p:sp>
      <p:sp>
        <p:nvSpPr>
          <p:cNvPr id="6" name="Marcador de pie de página 5">
            <a:extLst>
              <a:ext uri="{FF2B5EF4-FFF2-40B4-BE49-F238E27FC236}">
                <a16:creationId xmlns:a16="http://schemas.microsoft.com/office/drawing/2014/main" id="{479619E3-1E46-4603-953A-356231770042}"/>
              </a:ext>
            </a:extLst>
          </p:cNvPr>
          <p:cNvSpPr>
            <a:spLocks noGrp="1"/>
          </p:cNvSpPr>
          <p:nvPr>
            <p:ph type="ftr" sz="quarter" idx="11"/>
          </p:nvPr>
        </p:nvSpPr>
        <p:spPr/>
        <p:txBody>
          <a:bodyPr/>
          <a:lstStyle/>
          <a:p>
            <a:endParaRPr lang="es-419"/>
          </a:p>
        </p:txBody>
      </p:sp>
      <p:sp>
        <p:nvSpPr>
          <p:cNvPr id="7" name="Marcador de número de diapositiva 6">
            <a:extLst>
              <a:ext uri="{FF2B5EF4-FFF2-40B4-BE49-F238E27FC236}">
                <a16:creationId xmlns:a16="http://schemas.microsoft.com/office/drawing/2014/main" id="{CFCE9178-7B9E-46FA-90B4-57675E64366F}"/>
              </a:ext>
            </a:extLst>
          </p:cNvPr>
          <p:cNvSpPr>
            <a:spLocks noGrp="1"/>
          </p:cNvSpPr>
          <p:nvPr>
            <p:ph type="sldNum" sz="quarter" idx="12"/>
          </p:nvPr>
        </p:nvSpPr>
        <p:spPr/>
        <p:txBody>
          <a:bodyPr/>
          <a:lstStyle/>
          <a:p>
            <a:fld id="{49D8C4DC-5A38-45F3-AEA6-CFEC449FE822}" type="slidenum">
              <a:rPr lang="es-419" smtClean="0"/>
              <a:t>‹Nº›</a:t>
            </a:fld>
            <a:endParaRPr lang="es-419"/>
          </a:p>
        </p:txBody>
      </p:sp>
    </p:spTree>
    <p:extLst>
      <p:ext uri="{BB962C8B-B14F-4D97-AF65-F5344CB8AC3E}">
        <p14:creationId xmlns:p14="http://schemas.microsoft.com/office/powerpoint/2010/main" val="2255662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0253DC-DEAB-4E68-8309-6227C512C0E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419"/>
          </a:p>
        </p:txBody>
      </p:sp>
      <p:sp>
        <p:nvSpPr>
          <p:cNvPr id="3" name="Marcador de texto 2">
            <a:extLst>
              <a:ext uri="{FF2B5EF4-FFF2-40B4-BE49-F238E27FC236}">
                <a16:creationId xmlns:a16="http://schemas.microsoft.com/office/drawing/2014/main" id="{73FF93B7-874B-40E1-8A36-79DA96E4CA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2DDD857B-9FB4-4862-8CA3-8F6267CE494A}"/>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5" name="Marcador de texto 4">
            <a:extLst>
              <a:ext uri="{FF2B5EF4-FFF2-40B4-BE49-F238E27FC236}">
                <a16:creationId xmlns:a16="http://schemas.microsoft.com/office/drawing/2014/main" id="{BBE3AAEA-F2E3-45E8-815F-CCDE353108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A3C5D834-4C79-4F55-92E0-7F77ED56D004}"/>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7" name="Marcador de fecha 6">
            <a:extLst>
              <a:ext uri="{FF2B5EF4-FFF2-40B4-BE49-F238E27FC236}">
                <a16:creationId xmlns:a16="http://schemas.microsoft.com/office/drawing/2014/main" id="{446E81A5-26FA-454B-B8D1-639BD73D274F}"/>
              </a:ext>
            </a:extLst>
          </p:cNvPr>
          <p:cNvSpPr>
            <a:spLocks noGrp="1"/>
          </p:cNvSpPr>
          <p:nvPr>
            <p:ph type="dt" sz="half" idx="10"/>
          </p:nvPr>
        </p:nvSpPr>
        <p:spPr/>
        <p:txBody>
          <a:bodyPr/>
          <a:lstStyle/>
          <a:p>
            <a:fld id="{7B66802B-CA56-4CBB-BFAE-D99843A62A7C}" type="datetimeFigureOut">
              <a:rPr lang="es-419" smtClean="0"/>
              <a:t>13/4/2020</a:t>
            </a:fld>
            <a:endParaRPr lang="es-419"/>
          </a:p>
        </p:txBody>
      </p:sp>
      <p:sp>
        <p:nvSpPr>
          <p:cNvPr id="8" name="Marcador de pie de página 7">
            <a:extLst>
              <a:ext uri="{FF2B5EF4-FFF2-40B4-BE49-F238E27FC236}">
                <a16:creationId xmlns:a16="http://schemas.microsoft.com/office/drawing/2014/main" id="{C207A0F5-6F54-48C2-9FFC-A9D8C49C38F2}"/>
              </a:ext>
            </a:extLst>
          </p:cNvPr>
          <p:cNvSpPr>
            <a:spLocks noGrp="1"/>
          </p:cNvSpPr>
          <p:nvPr>
            <p:ph type="ftr" sz="quarter" idx="11"/>
          </p:nvPr>
        </p:nvSpPr>
        <p:spPr/>
        <p:txBody>
          <a:bodyPr/>
          <a:lstStyle/>
          <a:p>
            <a:endParaRPr lang="es-419"/>
          </a:p>
        </p:txBody>
      </p:sp>
      <p:sp>
        <p:nvSpPr>
          <p:cNvPr id="9" name="Marcador de número de diapositiva 8">
            <a:extLst>
              <a:ext uri="{FF2B5EF4-FFF2-40B4-BE49-F238E27FC236}">
                <a16:creationId xmlns:a16="http://schemas.microsoft.com/office/drawing/2014/main" id="{8EE171E9-CBFF-45B0-95F6-7843ECC25B45}"/>
              </a:ext>
            </a:extLst>
          </p:cNvPr>
          <p:cNvSpPr>
            <a:spLocks noGrp="1"/>
          </p:cNvSpPr>
          <p:nvPr>
            <p:ph type="sldNum" sz="quarter" idx="12"/>
          </p:nvPr>
        </p:nvSpPr>
        <p:spPr/>
        <p:txBody>
          <a:bodyPr/>
          <a:lstStyle/>
          <a:p>
            <a:fld id="{49D8C4DC-5A38-45F3-AEA6-CFEC449FE822}" type="slidenum">
              <a:rPr lang="es-419" smtClean="0"/>
              <a:t>‹Nº›</a:t>
            </a:fld>
            <a:endParaRPr lang="es-419"/>
          </a:p>
        </p:txBody>
      </p:sp>
    </p:spTree>
    <p:extLst>
      <p:ext uri="{BB962C8B-B14F-4D97-AF65-F5344CB8AC3E}">
        <p14:creationId xmlns:p14="http://schemas.microsoft.com/office/powerpoint/2010/main" val="1866394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BE4996-121B-4C3F-A430-D3B229400BB2}"/>
              </a:ext>
            </a:extLst>
          </p:cNvPr>
          <p:cNvSpPr>
            <a:spLocks noGrp="1"/>
          </p:cNvSpPr>
          <p:nvPr>
            <p:ph type="title"/>
          </p:nvPr>
        </p:nvSpPr>
        <p:spPr/>
        <p:txBody>
          <a:bodyPr/>
          <a:lstStyle/>
          <a:p>
            <a:r>
              <a:rPr lang="es-ES"/>
              <a:t>Haga clic para modificar el estilo de título del patrón</a:t>
            </a:r>
            <a:endParaRPr lang="es-419"/>
          </a:p>
        </p:txBody>
      </p:sp>
      <p:sp>
        <p:nvSpPr>
          <p:cNvPr id="3" name="Marcador de fecha 2">
            <a:extLst>
              <a:ext uri="{FF2B5EF4-FFF2-40B4-BE49-F238E27FC236}">
                <a16:creationId xmlns:a16="http://schemas.microsoft.com/office/drawing/2014/main" id="{34A73020-ECE6-415D-9DEF-4F73A279C525}"/>
              </a:ext>
            </a:extLst>
          </p:cNvPr>
          <p:cNvSpPr>
            <a:spLocks noGrp="1"/>
          </p:cNvSpPr>
          <p:nvPr>
            <p:ph type="dt" sz="half" idx="10"/>
          </p:nvPr>
        </p:nvSpPr>
        <p:spPr/>
        <p:txBody>
          <a:bodyPr/>
          <a:lstStyle/>
          <a:p>
            <a:fld id="{7B66802B-CA56-4CBB-BFAE-D99843A62A7C}" type="datetimeFigureOut">
              <a:rPr lang="es-419" smtClean="0"/>
              <a:t>13/4/2020</a:t>
            </a:fld>
            <a:endParaRPr lang="es-419"/>
          </a:p>
        </p:txBody>
      </p:sp>
      <p:sp>
        <p:nvSpPr>
          <p:cNvPr id="4" name="Marcador de pie de página 3">
            <a:extLst>
              <a:ext uri="{FF2B5EF4-FFF2-40B4-BE49-F238E27FC236}">
                <a16:creationId xmlns:a16="http://schemas.microsoft.com/office/drawing/2014/main" id="{AE786C6C-D12B-468A-8D32-74DD36908A39}"/>
              </a:ext>
            </a:extLst>
          </p:cNvPr>
          <p:cNvSpPr>
            <a:spLocks noGrp="1"/>
          </p:cNvSpPr>
          <p:nvPr>
            <p:ph type="ftr" sz="quarter" idx="11"/>
          </p:nvPr>
        </p:nvSpPr>
        <p:spPr/>
        <p:txBody>
          <a:bodyPr/>
          <a:lstStyle/>
          <a:p>
            <a:endParaRPr lang="es-419"/>
          </a:p>
        </p:txBody>
      </p:sp>
      <p:sp>
        <p:nvSpPr>
          <p:cNvPr id="5" name="Marcador de número de diapositiva 4">
            <a:extLst>
              <a:ext uri="{FF2B5EF4-FFF2-40B4-BE49-F238E27FC236}">
                <a16:creationId xmlns:a16="http://schemas.microsoft.com/office/drawing/2014/main" id="{916AA9BE-1F60-48C5-B31F-9AD51C467081}"/>
              </a:ext>
            </a:extLst>
          </p:cNvPr>
          <p:cNvSpPr>
            <a:spLocks noGrp="1"/>
          </p:cNvSpPr>
          <p:nvPr>
            <p:ph type="sldNum" sz="quarter" idx="12"/>
          </p:nvPr>
        </p:nvSpPr>
        <p:spPr/>
        <p:txBody>
          <a:bodyPr/>
          <a:lstStyle/>
          <a:p>
            <a:fld id="{49D8C4DC-5A38-45F3-AEA6-CFEC449FE822}" type="slidenum">
              <a:rPr lang="es-419" smtClean="0"/>
              <a:t>‹Nº›</a:t>
            </a:fld>
            <a:endParaRPr lang="es-419"/>
          </a:p>
        </p:txBody>
      </p:sp>
    </p:spTree>
    <p:extLst>
      <p:ext uri="{BB962C8B-B14F-4D97-AF65-F5344CB8AC3E}">
        <p14:creationId xmlns:p14="http://schemas.microsoft.com/office/powerpoint/2010/main" val="2438065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99F6EAE-C205-4839-BB77-C4A39E1E5C6D}"/>
              </a:ext>
            </a:extLst>
          </p:cNvPr>
          <p:cNvSpPr>
            <a:spLocks noGrp="1"/>
          </p:cNvSpPr>
          <p:nvPr>
            <p:ph type="dt" sz="half" idx="10"/>
          </p:nvPr>
        </p:nvSpPr>
        <p:spPr/>
        <p:txBody>
          <a:bodyPr/>
          <a:lstStyle/>
          <a:p>
            <a:fld id="{7B66802B-CA56-4CBB-BFAE-D99843A62A7C}" type="datetimeFigureOut">
              <a:rPr lang="es-419" smtClean="0"/>
              <a:t>13/4/2020</a:t>
            </a:fld>
            <a:endParaRPr lang="es-419"/>
          </a:p>
        </p:txBody>
      </p:sp>
      <p:sp>
        <p:nvSpPr>
          <p:cNvPr id="3" name="Marcador de pie de página 2">
            <a:extLst>
              <a:ext uri="{FF2B5EF4-FFF2-40B4-BE49-F238E27FC236}">
                <a16:creationId xmlns:a16="http://schemas.microsoft.com/office/drawing/2014/main" id="{C47438A1-B894-4905-8234-A70C455A8AF2}"/>
              </a:ext>
            </a:extLst>
          </p:cNvPr>
          <p:cNvSpPr>
            <a:spLocks noGrp="1"/>
          </p:cNvSpPr>
          <p:nvPr>
            <p:ph type="ftr" sz="quarter" idx="11"/>
          </p:nvPr>
        </p:nvSpPr>
        <p:spPr/>
        <p:txBody>
          <a:bodyPr/>
          <a:lstStyle/>
          <a:p>
            <a:endParaRPr lang="es-419"/>
          </a:p>
        </p:txBody>
      </p:sp>
      <p:sp>
        <p:nvSpPr>
          <p:cNvPr id="4" name="Marcador de número de diapositiva 3">
            <a:extLst>
              <a:ext uri="{FF2B5EF4-FFF2-40B4-BE49-F238E27FC236}">
                <a16:creationId xmlns:a16="http://schemas.microsoft.com/office/drawing/2014/main" id="{D7CC2645-F359-4B97-9A61-E3AE430E299F}"/>
              </a:ext>
            </a:extLst>
          </p:cNvPr>
          <p:cNvSpPr>
            <a:spLocks noGrp="1"/>
          </p:cNvSpPr>
          <p:nvPr>
            <p:ph type="sldNum" sz="quarter" idx="12"/>
          </p:nvPr>
        </p:nvSpPr>
        <p:spPr/>
        <p:txBody>
          <a:bodyPr/>
          <a:lstStyle/>
          <a:p>
            <a:fld id="{49D8C4DC-5A38-45F3-AEA6-CFEC449FE822}" type="slidenum">
              <a:rPr lang="es-419" smtClean="0"/>
              <a:t>‹Nº›</a:t>
            </a:fld>
            <a:endParaRPr lang="es-419"/>
          </a:p>
        </p:txBody>
      </p:sp>
    </p:spTree>
    <p:extLst>
      <p:ext uri="{BB962C8B-B14F-4D97-AF65-F5344CB8AC3E}">
        <p14:creationId xmlns:p14="http://schemas.microsoft.com/office/powerpoint/2010/main" val="552691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09001B-0ACB-45D5-A237-72B92501971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419"/>
          </a:p>
        </p:txBody>
      </p:sp>
      <p:sp>
        <p:nvSpPr>
          <p:cNvPr id="3" name="Marcador de contenido 2">
            <a:extLst>
              <a:ext uri="{FF2B5EF4-FFF2-40B4-BE49-F238E27FC236}">
                <a16:creationId xmlns:a16="http://schemas.microsoft.com/office/drawing/2014/main" id="{D30C7E1A-8E6B-42B1-A940-02BC6CE8CC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texto 3">
            <a:extLst>
              <a:ext uri="{FF2B5EF4-FFF2-40B4-BE49-F238E27FC236}">
                <a16:creationId xmlns:a16="http://schemas.microsoft.com/office/drawing/2014/main" id="{7AB210EA-23F8-49F0-ABC5-9BE673E91D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7AC66EB-86C1-4ADF-8DFB-2B757F2250AE}"/>
              </a:ext>
            </a:extLst>
          </p:cNvPr>
          <p:cNvSpPr>
            <a:spLocks noGrp="1"/>
          </p:cNvSpPr>
          <p:nvPr>
            <p:ph type="dt" sz="half" idx="10"/>
          </p:nvPr>
        </p:nvSpPr>
        <p:spPr/>
        <p:txBody>
          <a:bodyPr/>
          <a:lstStyle/>
          <a:p>
            <a:fld id="{7B66802B-CA56-4CBB-BFAE-D99843A62A7C}" type="datetimeFigureOut">
              <a:rPr lang="es-419" smtClean="0"/>
              <a:t>13/4/2020</a:t>
            </a:fld>
            <a:endParaRPr lang="es-419"/>
          </a:p>
        </p:txBody>
      </p:sp>
      <p:sp>
        <p:nvSpPr>
          <p:cNvPr id="6" name="Marcador de pie de página 5">
            <a:extLst>
              <a:ext uri="{FF2B5EF4-FFF2-40B4-BE49-F238E27FC236}">
                <a16:creationId xmlns:a16="http://schemas.microsoft.com/office/drawing/2014/main" id="{A104D46C-9745-479A-9A37-0259245F20CE}"/>
              </a:ext>
            </a:extLst>
          </p:cNvPr>
          <p:cNvSpPr>
            <a:spLocks noGrp="1"/>
          </p:cNvSpPr>
          <p:nvPr>
            <p:ph type="ftr" sz="quarter" idx="11"/>
          </p:nvPr>
        </p:nvSpPr>
        <p:spPr/>
        <p:txBody>
          <a:bodyPr/>
          <a:lstStyle/>
          <a:p>
            <a:endParaRPr lang="es-419"/>
          </a:p>
        </p:txBody>
      </p:sp>
      <p:sp>
        <p:nvSpPr>
          <p:cNvPr id="7" name="Marcador de número de diapositiva 6">
            <a:extLst>
              <a:ext uri="{FF2B5EF4-FFF2-40B4-BE49-F238E27FC236}">
                <a16:creationId xmlns:a16="http://schemas.microsoft.com/office/drawing/2014/main" id="{544C0C7A-E7A4-4F1D-BB8A-98303C464CBB}"/>
              </a:ext>
            </a:extLst>
          </p:cNvPr>
          <p:cNvSpPr>
            <a:spLocks noGrp="1"/>
          </p:cNvSpPr>
          <p:nvPr>
            <p:ph type="sldNum" sz="quarter" idx="12"/>
          </p:nvPr>
        </p:nvSpPr>
        <p:spPr/>
        <p:txBody>
          <a:bodyPr/>
          <a:lstStyle/>
          <a:p>
            <a:fld id="{49D8C4DC-5A38-45F3-AEA6-CFEC449FE822}" type="slidenum">
              <a:rPr lang="es-419" smtClean="0"/>
              <a:t>‹Nº›</a:t>
            </a:fld>
            <a:endParaRPr lang="es-419"/>
          </a:p>
        </p:txBody>
      </p:sp>
    </p:spTree>
    <p:extLst>
      <p:ext uri="{BB962C8B-B14F-4D97-AF65-F5344CB8AC3E}">
        <p14:creationId xmlns:p14="http://schemas.microsoft.com/office/powerpoint/2010/main" val="3450848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FFAA22-D197-48E0-B97B-F34E229120E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419"/>
          </a:p>
        </p:txBody>
      </p:sp>
      <p:sp>
        <p:nvSpPr>
          <p:cNvPr id="3" name="Marcador de posición de imagen 2">
            <a:extLst>
              <a:ext uri="{FF2B5EF4-FFF2-40B4-BE49-F238E27FC236}">
                <a16:creationId xmlns:a16="http://schemas.microsoft.com/office/drawing/2014/main" id="{3A5A28A7-C918-4AEB-88AA-34907166F6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419"/>
          </a:p>
        </p:txBody>
      </p:sp>
      <p:sp>
        <p:nvSpPr>
          <p:cNvPr id="4" name="Marcador de texto 3">
            <a:extLst>
              <a:ext uri="{FF2B5EF4-FFF2-40B4-BE49-F238E27FC236}">
                <a16:creationId xmlns:a16="http://schemas.microsoft.com/office/drawing/2014/main" id="{08566151-E62C-4933-A75B-22B3C688A2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4090E0B-8F1D-4CA0-9D98-75EDF34F27DF}"/>
              </a:ext>
            </a:extLst>
          </p:cNvPr>
          <p:cNvSpPr>
            <a:spLocks noGrp="1"/>
          </p:cNvSpPr>
          <p:nvPr>
            <p:ph type="dt" sz="half" idx="10"/>
          </p:nvPr>
        </p:nvSpPr>
        <p:spPr/>
        <p:txBody>
          <a:bodyPr/>
          <a:lstStyle/>
          <a:p>
            <a:fld id="{7B66802B-CA56-4CBB-BFAE-D99843A62A7C}" type="datetimeFigureOut">
              <a:rPr lang="es-419" smtClean="0"/>
              <a:t>13/4/2020</a:t>
            </a:fld>
            <a:endParaRPr lang="es-419"/>
          </a:p>
        </p:txBody>
      </p:sp>
      <p:sp>
        <p:nvSpPr>
          <p:cNvPr id="6" name="Marcador de pie de página 5">
            <a:extLst>
              <a:ext uri="{FF2B5EF4-FFF2-40B4-BE49-F238E27FC236}">
                <a16:creationId xmlns:a16="http://schemas.microsoft.com/office/drawing/2014/main" id="{B4F48125-C9D3-487F-A4C0-C90020A0E0B1}"/>
              </a:ext>
            </a:extLst>
          </p:cNvPr>
          <p:cNvSpPr>
            <a:spLocks noGrp="1"/>
          </p:cNvSpPr>
          <p:nvPr>
            <p:ph type="ftr" sz="quarter" idx="11"/>
          </p:nvPr>
        </p:nvSpPr>
        <p:spPr/>
        <p:txBody>
          <a:bodyPr/>
          <a:lstStyle/>
          <a:p>
            <a:endParaRPr lang="es-419"/>
          </a:p>
        </p:txBody>
      </p:sp>
      <p:sp>
        <p:nvSpPr>
          <p:cNvPr id="7" name="Marcador de número de diapositiva 6">
            <a:extLst>
              <a:ext uri="{FF2B5EF4-FFF2-40B4-BE49-F238E27FC236}">
                <a16:creationId xmlns:a16="http://schemas.microsoft.com/office/drawing/2014/main" id="{59926081-4F07-47A9-8B75-7351430512AD}"/>
              </a:ext>
            </a:extLst>
          </p:cNvPr>
          <p:cNvSpPr>
            <a:spLocks noGrp="1"/>
          </p:cNvSpPr>
          <p:nvPr>
            <p:ph type="sldNum" sz="quarter" idx="12"/>
          </p:nvPr>
        </p:nvSpPr>
        <p:spPr/>
        <p:txBody>
          <a:bodyPr/>
          <a:lstStyle/>
          <a:p>
            <a:fld id="{49D8C4DC-5A38-45F3-AEA6-CFEC449FE822}" type="slidenum">
              <a:rPr lang="es-419" smtClean="0"/>
              <a:t>‹Nº›</a:t>
            </a:fld>
            <a:endParaRPr lang="es-419"/>
          </a:p>
        </p:txBody>
      </p:sp>
    </p:spTree>
    <p:extLst>
      <p:ext uri="{BB962C8B-B14F-4D97-AF65-F5344CB8AC3E}">
        <p14:creationId xmlns:p14="http://schemas.microsoft.com/office/powerpoint/2010/main" val="1151034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8876FDA-3A7C-4D9F-9736-287C7944EB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419"/>
          </a:p>
        </p:txBody>
      </p:sp>
      <p:sp>
        <p:nvSpPr>
          <p:cNvPr id="3" name="Marcador de texto 2">
            <a:extLst>
              <a:ext uri="{FF2B5EF4-FFF2-40B4-BE49-F238E27FC236}">
                <a16:creationId xmlns:a16="http://schemas.microsoft.com/office/drawing/2014/main" id="{24A5C374-AEBF-45EB-8795-0B478135AD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fecha 3">
            <a:extLst>
              <a:ext uri="{FF2B5EF4-FFF2-40B4-BE49-F238E27FC236}">
                <a16:creationId xmlns:a16="http://schemas.microsoft.com/office/drawing/2014/main" id="{98606B92-6A31-4755-907C-BC2E63897B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66802B-CA56-4CBB-BFAE-D99843A62A7C}" type="datetimeFigureOut">
              <a:rPr lang="es-419" smtClean="0"/>
              <a:t>13/4/2020</a:t>
            </a:fld>
            <a:endParaRPr lang="es-419"/>
          </a:p>
        </p:txBody>
      </p:sp>
      <p:sp>
        <p:nvSpPr>
          <p:cNvPr id="5" name="Marcador de pie de página 4">
            <a:extLst>
              <a:ext uri="{FF2B5EF4-FFF2-40B4-BE49-F238E27FC236}">
                <a16:creationId xmlns:a16="http://schemas.microsoft.com/office/drawing/2014/main" id="{4350F979-A102-457D-8AFC-02B6E3B627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419"/>
          </a:p>
        </p:txBody>
      </p:sp>
      <p:sp>
        <p:nvSpPr>
          <p:cNvPr id="6" name="Marcador de número de diapositiva 5">
            <a:extLst>
              <a:ext uri="{FF2B5EF4-FFF2-40B4-BE49-F238E27FC236}">
                <a16:creationId xmlns:a16="http://schemas.microsoft.com/office/drawing/2014/main" id="{9E282012-BAB9-45E1-9805-B74809FC6E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D8C4DC-5A38-45F3-AEA6-CFEC449FE822}" type="slidenum">
              <a:rPr lang="es-419" smtClean="0"/>
              <a:t>‹Nº›</a:t>
            </a:fld>
            <a:endParaRPr lang="es-419"/>
          </a:p>
        </p:txBody>
      </p:sp>
    </p:spTree>
    <p:extLst>
      <p:ext uri="{BB962C8B-B14F-4D97-AF65-F5344CB8AC3E}">
        <p14:creationId xmlns:p14="http://schemas.microsoft.com/office/powerpoint/2010/main" val="2646167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419"/>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7.png"/><Relationship Id="rId5" Type="http://schemas.openxmlformats.org/officeDocument/2006/relationships/image" Target="../media/image3.sv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276B8C93-D0CC-425D-BFE4-5E60DCB2CF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927" y="-70764"/>
            <a:ext cx="12303853" cy="6999528"/>
          </a:xfrm>
          <a:prstGeom prst="rect">
            <a:avLst/>
          </a:prstGeom>
        </p:spPr>
      </p:pic>
      <p:pic>
        <p:nvPicPr>
          <p:cNvPr id="5" name="Gráfico 4">
            <a:extLst>
              <a:ext uri="{FF2B5EF4-FFF2-40B4-BE49-F238E27FC236}">
                <a16:creationId xmlns:a16="http://schemas.microsoft.com/office/drawing/2014/main" id="{CC64019F-E0BC-4247-AC8E-24B02C49E37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958429" y="6116088"/>
            <a:ext cx="1952625" cy="419100"/>
          </a:xfrm>
          <a:prstGeom prst="rect">
            <a:avLst/>
          </a:prstGeom>
        </p:spPr>
      </p:pic>
      <p:sp>
        <p:nvSpPr>
          <p:cNvPr id="2" name="Marcador de número de diapositiva 1">
            <a:extLst>
              <a:ext uri="{FF2B5EF4-FFF2-40B4-BE49-F238E27FC236}">
                <a16:creationId xmlns:a16="http://schemas.microsoft.com/office/drawing/2014/main" id="{9F0ED78E-CEB7-40BE-BBFE-E4327F6FFBE9}"/>
              </a:ext>
            </a:extLst>
          </p:cNvPr>
          <p:cNvSpPr>
            <a:spLocks noGrp="1"/>
          </p:cNvSpPr>
          <p:nvPr>
            <p:ph type="sldNum" sz="quarter" idx="12"/>
          </p:nvPr>
        </p:nvSpPr>
        <p:spPr/>
        <p:txBody>
          <a:bodyPr/>
          <a:lstStyle/>
          <a:p>
            <a:fld id="{87FB3062-D7D6-4DDE-BC95-3807BE462608}" type="slidenum">
              <a:rPr lang="es-CO" smtClean="0"/>
              <a:t>1</a:t>
            </a:fld>
            <a:endParaRPr lang="es-CO" dirty="0"/>
          </a:p>
        </p:txBody>
      </p:sp>
      <p:sp>
        <p:nvSpPr>
          <p:cNvPr id="168" name="6 Rectángulo">
            <a:extLst>
              <a:ext uri="{FF2B5EF4-FFF2-40B4-BE49-F238E27FC236}">
                <a16:creationId xmlns:a16="http://schemas.microsoft.com/office/drawing/2014/main" id="{849625AE-295E-45D0-BE43-B0D854D73A65}"/>
              </a:ext>
            </a:extLst>
          </p:cNvPr>
          <p:cNvSpPr/>
          <p:nvPr/>
        </p:nvSpPr>
        <p:spPr>
          <a:xfrm>
            <a:off x="406414" y="87025"/>
            <a:ext cx="10792889" cy="646331"/>
          </a:xfrm>
          <a:prstGeom prst="rect">
            <a:avLst/>
          </a:prstGeom>
          <a:noFill/>
        </p:spPr>
        <p:txBody>
          <a:bodyPr wrap="square" rtlCol="0">
            <a:spAutoFit/>
          </a:bodyPr>
          <a:lstStyle/>
          <a:p>
            <a:r>
              <a:rPr lang="es-CO" sz="1200" b="1" dirty="0">
                <a:solidFill>
                  <a:schemeClr val="tx2"/>
                </a:solidFill>
                <a:latin typeface="Verdana" panose="020B0604030504040204" pitchFamily="34" charset="0"/>
                <a:ea typeface="Verdana" panose="020B0604030504040204" pitchFamily="34" charset="0"/>
                <a:cs typeface="Verdana" panose="020B0604030504040204" pitchFamily="34" charset="0"/>
              </a:rPr>
              <a:t>Proyecto: </a:t>
            </a:r>
            <a:r>
              <a:rPr lang="es-ES" sz="1200" b="1" dirty="0">
                <a:solidFill>
                  <a:schemeClr val="tx2"/>
                </a:solidFill>
                <a:latin typeface="Verdana" panose="020B0604030504040204" pitchFamily="34" charset="0"/>
                <a:ea typeface="Verdana" panose="020B0604030504040204" pitchFamily="34" charset="0"/>
                <a:cs typeface="Verdana" panose="020B0604030504040204" pitchFamily="34" charset="0"/>
              </a:rPr>
              <a:t>Mantenimiento, mejoramiento y conservación de la infraestructura física general en el establecimiento EPAMSCAS JP PALMIRA</a:t>
            </a:r>
            <a:endParaRPr lang="es-CO" sz="1200" b="1"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algn="just"/>
            <a:r>
              <a:rPr lang="es-CO" sz="1200" b="1" dirty="0">
                <a:solidFill>
                  <a:schemeClr val="tx2"/>
                </a:solidFill>
                <a:latin typeface="Verdana" panose="020B0604030504040204" pitchFamily="34" charset="0"/>
                <a:ea typeface="Verdana" panose="020B0604030504040204" pitchFamily="34" charset="0"/>
                <a:cs typeface="Verdana" panose="020B0604030504040204" pitchFamily="34" charset="0"/>
              </a:rPr>
              <a:t>  </a:t>
            </a:r>
          </a:p>
        </p:txBody>
      </p:sp>
      <p:sp>
        <p:nvSpPr>
          <p:cNvPr id="169" name="Rectangle 181">
            <a:extLst>
              <a:ext uri="{FF2B5EF4-FFF2-40B4-BE49-F238E27FC236}">
                <a16:creationId xmlns:a16="http://schemas.microsoft.com/office/drawing/2014/main" id="{8AD9B83B-991A-4BE1-93F9-A8815EC3194B}"/>
              </a:ext>
            </a:extLst>
          </p:cNvPr>
          <p:cNvSpPr>
            <a:spLocks noChangeArrowheads="1"/>
          </p:cNvSpPr>
          <p:nvPr/>
        </p:nvSpPr>
        <p:spPr bwMode="gray">
          <a:xfrm>
            <a:off x="474192" y="735091"/>
            <a:ext cx="4841967" cy="188479"/>
          </a:xfrm>
          <a:prstGeom prst="rect">
            <a:avLst/>
          </a:prstGeom>
          <a:solidFill>
            <a:srgbClr val="050153"/>
          </a:solidFill>
          <a:ln>
            <a:solidFill>
              <a:schemeClr val="tx1">
                <a:lumMod val="50000"/>
                <a:lumOff val="50000"/>
              </a:schemeClr>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lIns="45720" rIns="45720" anchor="ctr"/>
          <a:lstStyle/>
          <a:p>
            <a:pPr algn="ctr" defTabSz="457189"/>
            <a:r>
              <a:rPr lang="en-US" sz="1200" b="1" dirty="0">
                <a:solidFill>
                  <a:srgbClr val="FFFFFF"/>
                </a:solidFill>
                <a:latin typeface="Verdana" panose="020B0604030504040204" pitchFamily="34" charset="0"/>
                <a:ea typeface="Verdana" panose="020B0604030504040204" pitchFamily="34" charset="0"/>
                <a:cs typeface="Verdana" panose="020B0604030504040204" pitchFamily="34" charset="0"/>
              </a:rPr>
              <a:t>AVANCES A LA FECHA</a:t>
            </a:r>
            <a:endParaRPr lang="en-US" sz="900" b="1" dirty="0">
              <a:solidFill>
                <a:srgbClr val="FFFFFF"/>
              </a:solidFill>
              <a:latin typeface="Verdana" panose="020B0604030504040204" pitchFamily="34" charset="0"/>
              <a:ea typeface="Verdana" panose="020B0604030504040204" pitchFamily="34" charset="0"/>
              <a:cs typeface="Verdana" panose="020B0604030504040204" pitchFamily="34" charset="0"/>
            </a:endParaRPr>
          </a:p>
        </p:txBody>
      </p:sp>
      <p:sp>
        <p:nvSpPr>
          <p:cNvPr id="170" name="Rectangle 181">
            <a:extLst>
              <a:ext uri="{FF2B5EF4-FFF2-40B4-BE49-F238E27FC236}">
                <a16:creationId xmlns:a16="http://schemas.microsoft.com/office/drawing/2014/main" id="{62BB6F2A-98E6-4CFF-9B9E-E0EA3D84F9AB}"/>
              </a:ext>
            </a:extLst>
          </p:cNvPr>
          <p:cNvSpPr>
            <a:spLocks noChangeArrowheads="1"/>
          </p:cNvSpPr>
          <p:nvPr/>
        </p:nvSpPr>
        <p:spPr bwMode="gray">
          <a:xfrm>
            <a:off x="5881872" y="717484"/>
            <a:ext cx="5138002" cy="206086"/>
          </a:xfrm>
          <a:prstGeom prst="rect">
            <a:avLst/>
          </a:prstGeom>
          <a:solidFill>
            <a:srgbClr val="050153"/>
          </a:solidFill>
          <a:ln>
            <a:solidFill>
              <a:schemeClr val="tx1">
                <a:lumMod val="50000"/>
                <a:lumOff val="50000"/>
              </a:schemeClr>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lIns="45720" rIns="45720" anchor="ctr"/>
          <a:lstStyle/>
          <a:p>
            <a:pPr algn="ctr" defTabSz="457189"/>
            <a:r>
              <a:rPr lang="en-US" sz="1200" b="1" dirty="0">
                <a:solidFill>
                  <a:srgbClr val="FFFFFF"/>
                </a:solidFill>
                <a:latin typeface="Verdana" panose="020B0604030504040204" pitchFamily="34" charset="0"/>
                <a:ea typeface="Verdana" panose="020B0604030504040204" pitchFamily="34" charset="0"/>
                <a:cs typeface="Verdana" panose="020B0604030504040204" pitchFamily="34" charset="0"/>
              </a:rPr>
              <a:t>BENEFICIOS ADICIONALES</a:t>
            </a:r>
            <a:endParaRPr lang="en-US" sz="900" b="1" dirty="0">
              <a:solidFill>
                <a:srgbClr val="FFFFFF"/>
              </a:solidFill>
              <a:latin typeface="Verdana" panose="020B0604030504040204" pitchFamily="34" charset="0"/>
              <a:ea typeface="Verdana" panose="020B0604030504040204" pitchFamily="34" charset="0"/>
              <a:cs typeface="Verdana" panose="020B0604030504040204" pitchFamily="34" charset="0"/>
            </a:endParaRPr>
          </a:p>
        </p:txBody>
      </p:sp>
      <p:sp>
        <p:nvSpPr>
          <p:cNvPr id="171" name="Rectangle 181">
            <a:extLst>
              <a:ext uri="{FF2B5EF4-FFF2-40B4-BE49-F238E27FC236}">
                <a16:creationId xmlns:a16="http://schemas.microsoft.com/office/drawing/2014/main" id="{E5DF17E7-3932-4C4B-B4ED-2329E61833BF}"/>
              </a:ext>
            </a:extLst>
          </p:cNvPr>
          <p:cNvSpPr>
            <a:spLocks noChangeArrowheads="1"/>
          </p:cNvSpPr>
          <p:nvPr/>
        </p:nvSpPr>
        <p:spPr bwMode="gray">
          <a:xfrm>
            <a:off x="406414" y="2874186"/>
            <a:ext cx="4927318" cy="281750"/>
          </a:xfrm>
          <a:prstGeom prst="rect">
            <a:avLst/>
          </a:prstGeom>
          <a:solidFill>
            <a:srgbClr val="050153"/>
          </a:solidFill>
          <a:ln>
            <a:solidFill>
              <a:schemeClr val="tx1">
                <a:lumMod val="50000"/>
                <a:lumOff val="50000"/>
              </a:schemeClr>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lIns="45720" rIns="45720" anchor="ctr"/>
          <a:lstStyle/>
          <a:p>
            <a:pPr algn="ctr" defTabSz="457189"/>
            <a:r>
              <a:rPr lang="en-US" sz="1200" b="1" dirty="0">
                <a:solidFill>
                  <a:srgbClr val="FFFFFF"/>
                </a:solidFill>
                <a:latin typeface="Verdana" panose="020B0604030504040204" pitchFamily="34" charset="0"/>
                <a:ea typeface="Verdana" panose="020B0604030504040204" pitchFamily="34" charset="0"/>
                <a:cs typeface="Verdana" panose="020B0604030504040204" pitchFamily="34" charset="0"/>
              </a:rPr>
              <a:t>REFERENCIAS GRÁFICAS</a:t>
            </a:r>
            <a:endParaRPr lang="en-US" sz="900" b="1" dirty="0">
              <a:solidFill>
                <a:srgbClr val="FFFFFF"/>
              </a:solidFill>
              <a:latin typeface="Verdana" panose="020B0604030504040204" pitchFamily="34" charset="0"/>
              <a:ea typeface="Verdana" panose="020B0604030504040204" pitchFamily="34" charset="0"/>
              <a:cs typeface="Verdana" panose="020B0604030504040204" pitchFamily="34" charset="0"/>
            </a:endParaRPr>
          </a:p>
        </p:txBody>
      </p:sp>
      <p:sp>
        <p:nvSpPr>
          <p:cNvPr id="172" name="CuadroTexto 42">
            <a:extLst>
              <a:ext uri="{FF2B5EF4-FFF2-40B4-BE49-F238E27FC236}">
                <a16:creationId xmlns:a16="http://schemas.microsoft.com/office/drawing/2014/main" id="{F1EC9B2D-7EB6-487A-BA17-B978D13ACA31}"/>
              </a:ext>
            </a:extLst>
          </p:cNvPr>
          <p:cNvSpPr txBox="1"/>
          <p:nvPr/>
        </p:nvSpPr>
        <p:spPr>
          <a:xfrm>
            <a:off x="431516" y="984055"/>
            <a:ext cx="4927318" cy="1892826"/>
          </a:xfrm>
          <a:prstGeom prst="rect">
            <a:avLst/>
          </a:prstGeom>
          <a:noFill/>
          <a:ln>
            <a:solidFill>
              <a:schemeClr val="bg1">
                <a:lumMod val="85000"/>
              </a:schemeClr>
            </a:solidFill>
          </a:ln>
        </p:spPr>
        <p:txBody>
          <a:bodyPr wrap="square" rtlCol="0">
            <a:spAutoFit/>
          </a:bodyPr>
          <a:lstStyle/>
          <a:p>
            <a:pPr marL="171450" indent="-171450" algn="just">
              <a:buFont typeface="Wingdings" panose="05000000000000000000" pitchFamily="2" charset="2"/>
              <a:buChar char="ü"/>
              <a:defRPr/>
            </a:pPr>
            <a:r>
              <a:rPr lang="es-ES" sz="900" dirty="0">
                <a:latin typeface="Verdana" panose="020B0604030504040204" pitchFamily="34" charset="0"/>
                <a:ea typeface="Verdana" panose="020B0604030504040204" pitchFamily="34" charset="0"/>
                <a:cs typeface="Verdana" panose="020B0604030504040204" pitchFamily="34" charset="0"/>
              </a:rPr>
              <a:t>Se realizó visita de seguimiento el día 27 y 28 de Agosto de 2019, donde participo el INPEC, Dirección del establecimiento, USPEC , ENTERRITORIO , Interventoría y Contratista de Obra. Se socializa el alcance del proyecto y se visita cada uno de los frentes intervenidos, dejando observaciones por atender.</a:t>
            </a:r>
          </a:p>
          <a:p>
            <a:pPr algn="just">
              <a:defRPr/>
            </a:pPr>
            <a:endParaRPr lang="es-ES" sz="900" dirty="0">
              <a:latin typeface="Verdana" panose="020B0604030504040204" pitchFamily="34" charset="0"/>
              <a:ea typeface="Verdana" panose="020B0604030504040204" pitchFamily="34" charset="0"/>
              <a:cs typeface="Verdana" panose="020B0604030504040204" pitchFamily="34" charset="0"/>
            </a:endParaRPr>
          </a:p>
          <a:p>
            <a:pPr marL="171450" indent="-171450" algn="just">
              <a:buFont typeface="Wingdings" panose="05000000000000000000" pitchFamily="2" charset="2"/>
              <a:buChar char="ü"/>
              <a:defRPr/>
            </a:pPr>
            <a:r>
              <a:rPr lang="es-ES" sz="900" dirty="0">
                <a:latin typeface="Verdana" panose="020B0604030504040204" pitchFamily="34" charset="0"/>
                <a:ea typeface="Verdana" panose="020B0604030504040204" pitchFamily="34" charset="0"/>
                <a:cs typeface="Verdana" panose="020B0604030504040204" pitchFamily="34" charset="0"/>
              </a:rPr>
              <a:t>La etapa de ejecución culmino el pasado  3 de septiembre de 2019.</a:t>
            </a:r>
          </a:p>
          <a:p>
            <a:pPr marL="171450" indent="-171450" algn="just">
              <a:buFont typeface="Wingdings" panose="05000000000000000000" pitchFamily="2" charset="2"/>
              <a:buChar char="ü"/>
              <a:defRPr/>
            </a:pPr>
            <a:endParaRPr lang="es-ES" sz="900" dirty="0">
              <a:latin typeface="Verdana" panose="020B0604030504040204" pitchFamily="34" charset="0"/>
              <a:ea typeface="Verdana" panose="020B0604030504040204" pitchFamily="34" charset="0"/>
              <a:cs typeface="Verdana" panose="020B0604030504040204" pitchFamily="34" charset="0"/>
            </a:endParaRPr>
          </a:p>
          <a:p>
            <a:pPr marL="171450" indent="-171450" algn="just">
              <a:buFont typeface="Wingdings" panose="05000000000000000000" pitchFamily="2" charset="2"/>
              <a:buChar char="ü"/>
              <a:defRPr/>
            </a:pPr>
            <a:r>
              <a:rPr lang="es-419" sz="900" dirty="0">
                <a:latin typeface="Verdana" panose="020B0604030504040204" pitchFamily="34" charset="0"/>
                <a:ea typeface="Verdana" panose="020B0604030504040204" pitchFamily="34" charset="0"/>
                <a:cs typeface="Verdana" panose="020B0604030504040204" pitchFamily="34" charset="0"/>
              </a:rPr>
              <a:t>Actualmente presente un avance programado del 100% versus un avance ejecutado del 100%.</a:t>
            </a:r>
            <a:endParaRPr lang="es-ES" sz="900" dirty="0">
              <a:latin typeface="Verdana" panose="020B0604030504040204" pitchFamily="34" charset="0"/>
              <a:ea typeface="Verdana" panose="020B0604030504040204" pitchFamily="34" charset="0"/>
              <a:cs typeface="Verdana" panose="020B0604030504040204" pitchFamily="34" charset="0"/>
            </a:endParaRPr>
          </a:p>
          <a:p>
            <a:pPr algn="just">
              <a:defRPr/>
            </a:pPr>
            <a:endParaRPr lang="es-ES" sz="900" dirty="0">
              <a:latin typeface="Verdana" panose="020B0604030504040204" pitchFamily="34" charset="0"/>
              <a:ea typeface="Verdana" panose="020B0604030504040204" pitchFamily="34" charset="0"/>
              <a:cs typeface="Verdana" panose="020B0604030504040204" pitchFamily="34" charset="0"/>
            </a:endParaRPr>
          </a:p>
          <a:p>
            <a:pPr marL="171450" indent="-171450" algn="just">
              <a:buFont typeface="Wingdings" panose="05000000000000000000" pitchFamily="2" charset="2"/>
              <a:buChar char="ü"/>
              <a:defRPr/>
            </a:pPr>
            <a:r>
              <a:rPr lang="es-ES" sz="900" dirty="0">
                <a:latin typeface="Verdana" panose="020B0604030504040204" pitchFamily="34" charset="0"/>
                <a:ea typeface="Verdana" panose="020B0604030504040204" pitchFamily="34" charset="0"/>
                <a:cs typeface="Verdana" panose="020B0604030504040204" pitchFamily="34" charset="0"/>
              </a:rPr>
              <a:t>Se esta coordinando la entrega y recibo del establecimiento.</a:t>
            </a:r>
          </a:p>
          <a:p>
            <a:pPr marL="171450" indent="-171450">
              <a:buFont typeface="Wingdings" panose="05000000000000000000" pitchFamily="2" charset="2"/>
              <a:buChar char="ü"/>
              <a:defRPr/>
            </a:pPr>
            <a:endParaRPr lang="es-CO" sz="9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73" name="28 CuadroTexto">
            <a:extLst>
              <a:ext uri="{FF2B5EF4-FFF2-40B4-BE49-F238E27FC236}">
                <a16:creationId xmlns:a16="http://schemas.microsoft.com/office/drawing/2014/main" id="{B839E193-63A7-40CE-9531-E988983BEAC9}"/>
              </a:ext>
            </a:extLst>
          </p:cNvPr>
          <p:cNvSpPr txBox="1"/>
          <p:nvPr/>
        </p:nvSpPr>
        <p:spPr>
          <a:xfrm>
            <a:off x="5881872" y="957340"/>
            <a:ext cx="5138002" cy="2308324"/>
          </a:xfrm>
          <a:prstGeom prst="rect">
            <a:avLst/>
          </a:prstGeom>
          <a:noFill/>
          <a:ln>
            <a:solidFill>
              <a:schemeClr val="bg1">
                <a:lumMod val="85000"/>
              </a:schemeClr>
            </a:solidFill>
          </a:ln>
        </p:spPr>
        <p:txBody>
          <a:bodyPr wrap="square">
            <a:spAutoFit/>
          </a:bodyPr>
          <a:lstStyle/>
          <a:p>
            <a:r>
              <a:rPr lang="es-CO" sz="900" dirty="0">
                <a:latin typeface="Verdana" panose="020B0604030504040204" pitchFamily="34" charset="0"/>
                <a:ea typeface="Verdana" panose="020B0604030504040204" pitchFamily="34" charset="0"/>
                <a:cs typeface="Verdana" panose="020B0604030504040204" pitchFamily="34" charset="0"/>
              </a:rPr>
              <a:t>El resultado del Alcance es el siguiente:</a:t>
            </a:r>
          </a:p>
          <a:p>
            <a:pPr marL="171450" indent="-171450">
              <a:buFont typeface="Wingdings" panose="05000000000000000000" pitchFamily="2" charset="2"/>
              <a:buChar char="ü"/>
            </a:pPr>
            <a:r>
              <a:rPr lang="es-419" sz="900" dirty="0">
                <a:latin typeface="Verdana" panose="020B0604030504040204" pitchFamily="34" charset="0"/>
                <a:ea typeface="Verdana" panose="020B0604030504040204" pitchFamily="34" charset="0"/>
                <a:cs typeface="Verdana" panose="020B0604030504040204" pitchFamily="34" charset="0"/>
              </a:rPr>
              <a:t>Demolición de talleres, construcción de rancho y bodega. (100%)</a:t>
            </a:r>
          </a:p>
          <a:p>
            <a:pPr marL="171450" indent="-171450">
              <a:buFont typeface="Wingdings" panose="05000000000000000000" pitchFamily="2" charset="2"/>
              <a:buChar char="ü"/>
            </a:pPr>
            <a:r>
              <a:rPr lang="es-419" sz="900" dirty="0">
                <a:latin typeface="Verdana" panose="020B0604030504040204" pitchFamily="34" charset="0"/>
                <a:ea typeface="Verdana" panose="020B0604030504040204" pitchFamily="34" charset="0"/>
                <a:cs typeface="Verdana" panose="020B0604030504040204" pitchFamily="34" charset="0"/>
              </a:rPr>
              <a:t>Mantenimiento general de la unidad de sanidad. (100%)</a:t>
            </a:r>
          </a:p>
          <a:p>
            <a:pPr marL="171450" indent="-171450">
              <a:buFont typeface="Wingdings" panose="05000000000000000000" pitchFamily="2" charset="2"/>
              <a:buChar char="ü"/>
            </a:pPr>
            <a:r>
              <a:rPr lang="es-419" sz="900" dirty="0">
                <a:latin typeface="Verdana" panose="020B0604030504040204" pitchFamily="34" charset="0"/>
                <a:ea typeface="Verdana" panose="020B0604030504040204" pitchFamily="34" charset="0"/>
                <a:cs typeface="Verdana" panose="020B0604030504040204" pitchFamily="34" charset="0"/>
              </a:rPr>
              <a:t>Mantenimiento y cambio de tejas pabellón de máxima seguridad. (100%)</a:t>
            </a:r>
          </a:p>
          <a:p>
            <a:pPr marL="171450" indent="-171450">
              <a:buFont typeface="Wingdings" panose="05000000000000000000" pitchFamily="2" charset="2"/>
              <a:buChar char="ü"/>
            </a:pPr>
            <a:r>
              <a:rPr lang="es-419" sz="900" dirty="0">
                <a:latin typeface="Verdana" panose="020B0604030504040204" pitchFamily="34" charset="0"/>
                <a:ea typeface="Verdana" panose="020B0604030504040204" pitchFamily="34" charset="0"/>
                <a:cs typeface="Verdana" panose="020B0604030504040204" pitchFamily="34" charset="0"/>
              </a:rPr>
              <a:t>Mantenimiento de baterías sanitarias y duchas patios 3 y 4. (97%)</a:t>
            </a:r>
          </a:p>
          <a:p>
            <a:pPr marL="171450" indent="-171450">
              <a:buFont typeface="Wingdings" panose="05000000000000000000" pitchFamily="2" charset="2"/>
              <a:buChar char="ü"/>
            </a:pPr>
            <a:r>
              <a:rPr lang="es-419" sz="900" dirty="0">
                <a:latin typeface="Verdana" panose="020B0604030504040204" pitchFamily="34" charset="0"/>
                <a:ea typeface="Verdana" panose="020B0604030504040204" pitchFamily="34" charset="0"/>
                <a:cs typeface="Verdana" panose="020B0604030504040204" pitchFamily="34" charset="0"/>
              </a:rPr>
              <a:t>Construcción paso peatonal metálico entre garitas. (100%)</a:t>
            </a:r>
          </a:p>
          <a:p>
            <a:pPr marL="171450" indent="-171450">
              <a:buFont typeface="Wingdings" panose="05000000000000000000" pitchFamily="2" charset="2"/>
              <a:buChar char="ü"/>
            </a:pPr>
            <a:r>
              <a:rPr lang="es-419" sz="900" dirty="0">
                <a:latin typeface="Verdana" panose="020B0604030504040204" pitchFamily="34" charset="0"/>
                <a:ea typeface="Verdana" panose="020B0604030504040204" pitchFamily="34" charset="0"/>
                <a:cs typeface="Verdana" panose="020B0604030504040204" pitchFamily="34" charset="0"/>
              </a:rPr>
              <a:t>Mantenimiento general Unidad administrativo y comando. (100%)</a:t>
            </a:r>
          </a:p>
          <a:p>
            <a:pPr marL="171450" indent="-171450">
              <a:buFont typeface="Wingdings" panose="05000000000000000000" pitchFamily="2" charset="2"/>
              <a:buChar char="ü"/>
            </a:pPr>
            <a:r>
              <a:rPr lang="es-419" sz="900" dirty="0">
                <a:latin typeface="Verdana" panose="020B0604030504040204" pitchFamily="34" charset="0"/>
                <a:ea typeface="Verdana" panose="020B0604030504040204" pitchFamily="34" charset="0"/>
                <a:cs typeface="Verdana" panose="020B0604030504040204" pitchFamily="34" charset="0"/>
              </a:rPr>
              <a:t>Mantenimiento general de garitas. (100%)</a:t>
            </a:r>
          </a:p>
          <a:p>
            <a:pPr marL="171450" indent="-171450">
              <a:buFont typeface="Wingdings" panose="05000000000000000000" pitchFamily="2" charset="2"/>
              <a:buChar char="ü"/>
            </a:pPr>
            <a:r>
              <a:rPr lang="es-419" sz="900" dirty="0">
                <a:latin typeface="Verdana" panose="020B0604030504040204" pitchFamily="34" charset="0"/>
                <a:ea typeface="Verdana" panose="020B0604030504040204" pitchFamily="34" charset="0"/>
                <a:cs typeface="Verdana" panose="020B0604030504040204" pitchFamily="34" charset="0"/>
              </a:rPr>
              <a:t>Impermeabilización, adecuación tanque de abastecimiento de agua. (100%)</a:t>
            </a:r>
          </a:p>
          <a:p>
            <a:pPr marL="171450" indent="-171450">
              <a:buFont typeface="Wingdings" panose="05000000000000000000" pitchFamily="2" charset="2"/>
              <a:buChar char="ü"/>
            </a:pPr>
            <a:r>
              <a:rPr lang="es-419" sz="900" dirty="0">
                <a:latin typeface="Verdana" panose="020B0604030504040204" pitchFamily="34" charset="0"/>
                <a:ea typeface="Verdana" panose="020B0604030504040204" pitchFamily="34" charset="0"/>
                <a:cs typeface="Verdana" panose="020B0604030504040204" pitchFamily="34" charset="0"/>
              </a:rPr>
              <a:t>Mantenimiento general redes eléctricas. (100%)</a:t>
            </a:r>
          </a:p>
          <a:p>
            <a:pPr marL="171450" indent="-171450">
              <a:buFont typeface="Wingdings" panose="05000000000000000000" pitchFamily="2" charset="2"/>
              <a:buChar char="ü"/>
            </a:pPr>
            <a:r>
              <a:rPr lang="es-419" sz="900" dirty="0">
                <a:latin typeface="Verdana" panose="020B0604030504040204" pitchFamily="34" charset="0"/>
                <a:ea typeface="Verdana" panose="020B0604030504040204" pitchFamily="34" charset="0"/>
                <a:cs typeface="Verdana" panose="020B0604030504040204" pitchFamily="34" charset="0"/>
              </a:rPr>
              <a:t>Mantenimiento general de alojamiento de guardias, bloque 1 y 2. (100%)</a:t>
            </a:r>
          </a:p>
          <a:p>
            <a:pPr marL="171450" indent="-171450">
              <a:buFont typeface="Wingdings" panose="05000000000000000000" pitchFamily="2" charset="2"/>
              <a:buChar char="ü"/>
            </a:pPr>
            <a:r>
              <a:rPr lang="es-419" sz="900" dirty="0">
                <a:latin typeface="Verdana" panose="020B0604030504040204" pitchFamily="34" charset="0"/>
                <a:ea typeface="Verdana" panose="020B0604030504040204" pitchFamily="34" charset="0"/>
                <a:cs typeface="Verdana" panose="020B0604030504040204" pitchFamily="34" charset="0"/>
              </a:rPr>
              <a:t>Mantenimiento general de auxiliares. (100%)</a:t>
            </a:r>
          </a:p>
          <a:p>
            <a:pPr marL="171450" indent="-171450">
              <a:buFont typeface="Wingdings" panose="05000000000000000000" pitchFamily="2" charset="2"/>
              <a:buChar char="ü"/>
            </a:pPr>
            <a:r>
              <a:rPr lang="es-419" sz="900" dirty="0">
                <a:latin typeface="Verdana" panose="020B0604030504040204" pitchFamily="34" charset="0"/>
                <a:ea typeface="Verdana" panose="020B0604030504040204" pitchFamily="34" charset="0"/>
                <a:cs typeface="Verdana" panose="020B0604030504040204" pitchFamily="34" charset="0"/>
              </a:rPr>
              <a:t>Demolición impermeabilización existente e impermeabilización y/o cambio de pisos en terraza, áreas administrativas y zonas transitables patio 1,2 y 3. (100%)</a:t>
            </a:r>
          </a:p>
          <a:p>
            <a:pPr marL="171450" indent="-171450">
              <a:buFont typeface="Wingdings" panose="05000000000000000000" pitchFamily="2" charset="2"/>
              <a:buChar char="ü"/>
            </a:pPr>
            <a:r>
              <a:rPr lang="es-419" sz="900" dirty="0">
                <a:latin typeface="Verdana" panose="020B0604030504040204" pitchFamily="34" charset="0"/>
                <a:ea typeface="Verdana" panose="020B0604030504040204" pitchFamily="34" charset="0"/>
                <a:cs typeface="Verdana" panose="020B0604030504040204" pitchFamily="34" charset="0"/>
              </a:rPr>
              <a:t>Adecuación área archivo, antigua RM reclusión de mujeres. (100%)</a:t>
            </a:r>
          </a:p>
          <a:p>
            <a:pPr marL="171450" indent="-171450">
              <a:buFont typeface="Wingdings" panose="05000000000000000000" pitchFamily="2" charset="2"/>
              <a:buChar char="ü"/>
            </a:pPr>
            <a:endParaRPr lang="es-419" sz="900"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74" name="Tabla 173">
            <a:extLst>
              <a:ext uri="{FF2B5EF4-FFF2-40B4-BE49-F238E27FC236}">
                <a16:creationId xmlns:a16="http://schemas.microsoft.com/office/drawing/2014/main" id="{7947B1A0-CE88-40A6-A30C-E403E57BBA53}"/>
              </a:ext>
            </a:extLst>
          </p:cNvPr>
          <p:cNvGraphicFramePr>
            <a:graphicFrameLocks noGrp="1"/>
          </p:cNvGraphicFramePr>
          <p:nvPr>
            <p:extLst>
              <p:ext uri="{D42A27DB-BD31-4B8C-83A1-F6EECF244321}">
                <p14:modId xmlns:p14="http://schemas.microsoft.com/office/powerpoint/2010/main" val="3940502500"/>
              </p:ext>
            </p:extLst>
          </p:nvPr>
        </p:nvGraphicFramePr>
        <p:xfrm>
          <a:off x="5881872" y="3265664"/>
          <a:ext cx="5138002" cy="3383280"/>
        </p:xfrm>
        <a:graphic>
          <a:graphicData uri="http://schemas.openxmlformats.org/drawingml/2006/table">
            <a:tbl>
              <a:tblPr firstRow="1" bandRow="1">
                <a:tableStyleId>{72833802-FEF1-4C79-8D5D-14CF1EAF98D9}</a:tableStyleId>
              </a:tblPr>
              <a:tblGrid>
                <a:gridCol w="1838521">
                  <a:extLst>
                    <a:ext uri="{9D8B030D-6E8A-4147-A177-3AD203B41FA5}">
                      <a16:colId xmlns:a16="http://schemas.microsoft.com/office/drawing/2014/main" val="20000"/>
                    </a:ext>
                  </a:extLst>
                </a:gridCol>
                <a:gridCol w="3299481">
                  <a:extLst>
                    <a:ext uri="{9D8B030D-6E8A-4147-A177-3AD203B41FA5}">
                      <a16:colId xmlns:a16="http://schemas.microsoft.com/office/drawing/2014/main" val="20001"/>
                    </a:ext>
                  </a:extLst>
                </a:gridCol>
              </a:tblGrid>
              <a:tr h="185454">
                <a:tc>
                  <a:txBody>
                    <a:bodyPr/>
                    <a:lstStyle/>
                    <a:p>
                      <a:pPr algn="just"/>
                      <a:r>
                        <a:rPr lang="es-CO" sz="900" dirty="0">
                          <a:latin typeface="Verdana" panose="020B0604030504040204" pitchFamily="34" charset="0"/>
                          <a:ea typeface="Verdana" panose="020B0604030504040204" pitchFamily="34" charset="0"/>
                          <a:cs typeface="Verdana" panose="020B0604030504040204" pitchFamily="34" charset="0"/>
                        </a:rPr>
                        <a:t>Estado del proyecto </a:t>
                      </a:r>
                      <a:endParaRPr lang="es-CO" sz="900" b="1"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050153"/>
                    </a:solidFill>
                  </a:tcPr>
                </a:tc>
                <a:tc>
                  <a:txBody>
                    <a:bodyPr/>
                    <a:lstStyle/>
                    <a:p>
                      <a:pPr algn="just"/>
                      <a:r>
                        <a:rPr lang="es-CO" sz="900" b="1" baseline="0" dirty="0">
                          <a:latin typeface="Verdana" panose="020B0604030504040204" pitchFamily="34" charset="0"/>
                          <a:ea typeface="Verdana" panose="020B0604030504040204" pitchFamily="34" charset="0"/>
                          <a:cs typeface="Verdana" panose="020B0604030504040204" pitchFamily="34" charset="0"/>
                        </a:rPr>
                        <a:t>Cierre </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050153"/>
                    </a:solidFill>
                  </a:tcPr>
                </a:tc>
                <a:extLst>
                  <a:ext uri="{0D108BD9-81ED-4DB2-BD59-A6C34878D82A}">
                    <a16:rowId xmlns:a16="http://schemas.microsoft.com/office/drawing/2014/main" val="10000"/>
                  </a:ext>
                </a:extLst>
              </a:tr>
              <a:tr h="185454">
                <a:tc>
                  <a:txBody>
                    <a:bodyPr/>
                    <a:lstStyle/>
                    <a:p>
                      <a:pPr algn="just"/>
                      <a:r>
                        <a:rPr lang="es-CO" sz="900" dirty="0">
                          <a:latin typeface="Verdana" panose="020B0604030504040204" pitchFamily="34" charset="0"/>
                          <a:ea typeface="Verdana" panose="020B0604030504040204" pitchFamily="34" charset="0"/>
                          <a:cs typeface="Verdana" panose="020B0604030504040204" pitchFamily="34" charset="0"/>
                        </a:rPr>
                        <a:t>Inicio etapa 1</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es-CO" sz="900" b="0" dirty="0">
                          <a:latin typeface="Verdana" panose="020B0604030504040204" pitchFamily="34" charset="0"/>
                          <a:ea typeface="Verdana" panose="020B0604030504040204" pitchFamily="34" charset="0"/>
                          <a:cs typeface="Verdana" panose="020B0604030504040204" pitchFamily="34" charset="0"/>
                        </a:rPr>
                        <a:t>12 abril de 2018</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85454">
                <a:tc>
                  <a:txBody>
                    <a:bodyPr/>
                    <a:lstStyle/>
                    <a:p>
                      <a:pPr algn="just"/>
                      <a:r>
                        <a:rPr lang="es-CO" sz="900" b="0" dirty="0">
                          <a:solidFill>
                            <a:schemeClr val="tx1"/>
                          </a:solidFill>
                          <a:latin typeface="Verdana" panose="020B0604030504040204" pitchFamily="34" charset="0"/>
                          <a:ea typeface="Verdana" panose="020B0604030504040204" pitchFamily="34" charset="0"/>
                          <a:cs typeface="Verdana" panose="020B0604030504040204" pitchFamily="34" charset="0"/>
                        </a:rPr>
                        <a:t>Terminación etapa 1</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es-CO" sz="900" dirty="0">
                          <a:latin typeface="Verdana" panose="020B0604030504040204" pitchFamily="34" charset="0"/>
                          <a:ea typeface="Verdana" panose="020B0604030504040204" pitchFamily="34" charset="0"/>
                          <a:cs typeface="Verdana" panose="020B0604030504040204" pitchFamily="34" charset="0"/>
                        </a:rPr>
                        <a:t>13 agosto de 2018</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85454">
                <a:tc>
                  <a:txBody>
                    <a:bodyPr/>
                    <a:lstStyle/>
                    <a:p>
                      <a:pPr algn="just"/>
                      <a:r>
                        <a:rPr lang="es-CO" sz="900" dirty="0">
                          <a:latin typeface="Verdana" panose="020B0604030504040204" pitchFamily="34" charset="0"/>
                          <a:ea typeface="Verdana" panose="020B0604030504040204" pitchFamily="34" charset="0"/>
                          <a:cs typeface="Verdana" panose="020B0604030504040204" pitchFamily="34" charset="0"/>
                        </a:rPr>
                        <a:t>Inicio etapa 2</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es-CO" sz="900" b="0" dirty="0">
                          <a:latin typeface="Verdana" panose="020B0604030504040204" pitchFamily="34" charset="0"/>
                          <a:ea typeface="Verdana" panose="020B0604030504040204" pitchFamily="34" charset="0"/>
                          <a:cs typeface="Verdana" panose="020B0604030504040204" pitchFamily="34" charset="0"/>
                        </a:rPr>
                        <a:t>3 octubre de 2018</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7949522"/>
                  </a:ext>
                </a:extLst>
              </a:tr>
              <a:tr h="185454">
                <a:tc>
                  <a:txBody>
                    <a:bodyPr/>
                    <a:lstStyle/>
                    <a:p>
                      <a:pPr algn="just"/>
                      <a:r>
                        <a:rPr lang="es-CO" sz="900" b="0" dirty="0">
                          <a:solidFill>
                            <a:schemeClr val="tx1"/>
                          </a:solidFill>
                          <a:latin typeface="Verdana" panose="020B0604030504040204" pitchFamily="34" charset="0"/>
                          <a:ea typeface="Verdana" panose="020B0604030504040204" pitchFamily="34" charset="0"/>
                          <a:cs typeface="Verdana" panose="020B0604030504040204" pitchFamily="34" charset="0"/>
                        </a:rPr>
                        <a:t>Terminación etapa 2</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es-CO" sz="900" dirty="0">
                          <a:latin typeface="Verdana" panose="020B0604030504040204" pitchFamily="34" charset="0"/>
                          <a:ea typeface="Verdana" panose="020B0604030504040204" pitchFamily="34" charset="0"/>
                          <a:cs typeface="Verdana" panose="020B0604030504040204" pitchFamily="34" charset="0"/>
                        </a:rPr>
                        <a:t>3 septiembre de 2019</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68008943"/>
                  </a:ext>
                </a:extLst>
              </a:tr>
              <a:tr h="185454">
                <a:tc>
                  <a:txBody>
                    <a:bodyPr/>
                    <a:lstStyle/>
                    <a:p>
                      <a:pPr algn="just"/>
                      <a:r>
                        <a:rPr lang="es-CO" sz="900" b="0" dirty="0">
                          <a:solidFill>
                            <a:schemeClr val="tx1"/>
                          </a:solidFill>
                          <a:latin typeface="Verdana" panose="020B0604030504040204" pitchFamily="34" charset="0"/>
                          <a:ea typeface="Verdana" panose="020B0604030504040204" pitchFamily="34" charset="0"/>
                          <a:cs typeface="Verdana" panose="020B0604030504040204" pitchFamily="34" charset="0"/>
                        </a:rPr>
                        <a:t>Ejecutor </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es-CO" sz="900" dirty="0">
                          <a:latin typeface="Verdana" panose="020B0604030504040204" pitchFamily="34" charset="0"/>
                          <a:ea typeface="Verdana" panose="020B0604030504040204" pitchFamily="34" charset="0"/>
                          <a:cs typeface="Verdana" panose="020B0604030504040204" pitchFamily="34" charset="0"/>
                        </a:rPr>
                        <a:t>ENTERRITORIO</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85454">
                <a:tc>
                  <a:txBody>
                    <a:bodyPr/>
                    <a:lstStyle/>
                    <a:p>
                      <a:pPr marL="0" algn="just" defTabSz="914400" rtl="0" eaLnBrk="1" latinLnBrk="0" hangingPunct="1"/>
                      <a:r>
                        <a:rPr lang="es-CO" sz="900" b="0" kern="1200" dirty="0">
                          <a:solidFill>
                            <a:schemeClr val="tx1"/>
                          </a:solidFill>
                          <a:latin typeface="Verdana" panose="020B0604030504040204" pitchFamily="34" charset="0"/>
                          <a:ea typeface="Verdana" panose="020B0604030504040204" pitchFamily="34" charset="0"/>
                          <a:cs typeface="Verdana" panose="020B0604030504040204" pitchFamily="34" charset="0"/>
                        </a:rPr>
                        <a:t>Presupuesto</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s-CO" sz="9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$ 4.212.163.772</a:t>
                      </a:r>
                      <a:endParaRPr lang="es-CO" sz="90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85454">
                <a:tc>
                  <a:txBody>
                    <a:bodyPr/>
                    <a:lstStyle/>
                    <a:p>
                      <a:pPr algn="just"/>
                      <a:r>
                        <a:rPr lang="es-CO" sz="900" b="0" dirty="0">
                          <a:latin typeface="Verdana" panose="020B0604030504040204" pitchFamily="34" charset="0"/>
                          <a:ea typeface="Verdana" panose="020B0604030504040204" pitchFamily="34" charset="0"/>
                          <a:cs typeface="Verdana" panose="020B0604030504040204" pitchFamily="34" charset="0"/>
                        </a:rPr>
                        <a:t>Avance financiero</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s-CO" sz="900" dirty="0">
                          <a:latin typeface="Verdana" panose="020B0604030504040204" pitchFamily="34" charset="0"/>
                          <a:ea typeface="Verdana" panose="020B0604030504040204" pitchFamily="34" charset="0"/>
                          <a:cs typeface="Verdana" panose="020B0604030504040204" pitchFamily="34" charset="0"/>
                        </a:rPr>
                        <a:t>90.01%</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185454">
                <a:tc>
                  <a:txBody>
                    <a:bodyPr/>
                    <a:lstStyle/>
                    <a:p>
                      <a:pPr algn="just"/>
                      <a:r>
                        <a:rPr lang="es-CO" sz="900" b="0" dirty="0">
                          <a:latin typeface="Verdana" panose="020B0604030504040204" pitchFamily="34" charset="0"/>
                          <a:ea typeface="Verdana" panose="020B0604030504040204" pitchFamily="34" charset="0"/>
                          <a:cs typeface="Verdana" panose="020B0604030504040204" pitchFamily="34" charset="0"/>
                        </a:rPr>
                        <a:t>Avance de ejecución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s-CO" sz="900" dirty="0">
                          <a:latin typeface="Verdana" panose="020B0604030504040204" pitchFamily="34" charset="0"/>
                          <a:ea typeface="Verdana" panose="020B0604030504040204" pitchFamily="34" charset="0"/>
                          <a:cs typeface="Verdana" panose="020B0604030504040204" pitchFamily="34" charset="0"/>
                        </a:rPr>
                        <a:t>100% obra.</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217890">
                <a:tc>
                  <a:txBody>
                    <a:bodyPr/>
                    <a:lstStyle/>
                    <a:p>
                      <a:pPr marL="0" algn="just" defTabSz="457200" rtl="0" eaLnBrk="1" latinLnBrk="0" hangingPunct="1"/>
                      <a:r>
                        <a:rPr lang="es-CO" sz="900" kern="1200" dirty="0">
                          <a:latin typeface="Verdana" panose="020B0604030504040204" pitchFamily="34" charset="0"/>
                          <a:ea typeface="Verdana" panose="020B0604030504040204" pitchFamily="34" charset="0"/>
                          <a:cs typeface="Verdana" panose="020B0604030504040204" pitchFamily="34" charset="0"/>
                        </a:rPr>
                        <a:t>Observaciones</a:t>
                      </a:r>
                      <a:endParaRPr lang="es-CO" sz="900" b="1"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s-ES" sz="900" dirty="0">
                          <a:solidFill>
                            <a:schemeClr val="tx1"/>
                          </a:solidFill>
                          <a:latin typeface="Verdana" panose="020B0604030504040204" pitchFamily="34" charset="0"/>
                          <a:ea typeface="Verdana" panose="020B0604030504040204" pitchFamily="34" charset="0"/>
                          <a:cs typeface="Verdana" panose="020B0604030504040204" pitchFamily="34" charset="0"/>
                        </a:rPr>
                        <a:t>Se esta recopilando la documentación necesaria para la entrega a la USPEC. Mantenimiento en baños del patio 3, no fue posible ejecutarlo al 100%, el motivo fue una epidemia de varicela lo cual imposibilito el desarrollo de esta actividad en su totalidad. Se ejecuto la construcción del paso peatonal entre garitas, según acta del 28 de agosto de 2019, este paso peatonal se diseño para soportar solo una persona. </a:t>
                      </a:r>
                      <a:endParaRPr lang="es-419" sz="9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pic>
        <p:nvPicPr>
          <p:cNvPr id="175" name="Imagen 1">
            <a:extLst>
              <a:ext uri="{FF2B5EF4-FFF2-40B4-BE49-F238E27FC236}">
                <a16:creationId xmlns:a16="http://schemas.microsoft.com/office/drawing/2014/main" id="{4FF7BCF9-B2C3-445B-9CC8-42034F2DBB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56997" y="3271340"/>
            <a:ext cx="2859162" cy="1371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6" name="Imagen 1">
            <a:extLst>
              <a:ext uri="{FF2B5EF4-FFF2-40B4-BE49-F238E27FC236}">
                <a16:creationId xmlns:a16="http://schemas.microsoft.com/office/drawing/2014/main" id="{8EA46C1B-E2C8-4761-A266-82AF3FC0298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414" y="3253623"/>
            <a:ext cx="1832458" cy="2777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7" name="Imagen 1">
            <a:extLst>
              <a:ext uri="{FF2B5EF4-FFF2-40B4-BE49-F238E27FC236}">
                <a16:creationId xmlns:a16="http://schemas.microsoft.com/office/drawing/2014/main" id="{534D5738-D6A9-4DE9-A16D-1E8D583419C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56997" y="4702764"/>
            <a:ext cx="2859162" cy="132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8" name="19 CuadroTexto">
            <a:extLst>
              <a:ext uri="{FF2B5EF4-FFF2-40B4-BE49-F238E27FC236}">
                <a16:creationId xmlns:a16="http://schemas.microsoft.com/office/drawing/2014/main" id="{80777BB1-90AC-4C28-88D6-4C1889B771B8}"/>
              </a:ext>
            </a:extLst>
          </p:cNvPr>
          <p:cNvSpPr txBox="1"/>
          <p:nvPr/>
        </p:nvSpPr>
        <p:spPr>
          <a:xfrm>
            <a:off x="359822" y="470785"/>
            <a:ext cx="8091051" cy="276999"/>
          </a:xfrm>
          <a:prstGeom prst="rect">
            <a:avLst/>
          </a:prstGeom>
          <a:noFill/>
          <a:ln>
            <a:noFill/>
          </a:ln>
        </p:spPr>
        <p:txBody>
          <a:bodyPr wrap="square" rtlCol="0">
            <a:spAutoFit/>
          </a:bodyPr>
          <a:lstStyle/>
          <a:p>
            <a:pPr algn="just"/>
            <a:r>
              <a:rPr lang="es-CO" sz="1200" dirty="0">
                <a:solidFill>
                  <a:srgbClr val="C0504D"/>
                </a:solidFill>
                <a:latin typeface="Verdana" panose="020B0604030504040204" pitchFamily="34" charset="0"/>
                <a:ea typeface="Verdana" panose="020B0604030504040204" pitchFamily="34" charset="0"/>
                <a:cs typeface="Verdana" panose="020B0604030504040204" pitchFamily="34" charset="0"/>
              </a:rPr>
              <a:t>Descripción: DAR CUMPLIMIENTO A LA SENTENCIA FALLO T-762 </a:t>
            </a:r>
            <a:endParaRPr lang="es-CO" sz="1400" b="1"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42869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276B8C93-D0CC-425D-BFE4-5E60DCB2CF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0764"/>
            <a:ext cx="12192000" cy="6999528"/>
          </a:xfrm>
          <a:prstGeom prst="rect">
            <a:avLst/>
          </a:prstGeom>
          <a:noFill/>
        </p:spPr>
      </p:pic>
      <p:pic>
        <p:nvPicPr>
          <p:cNvPr id="5" name="Gráfico 4">
            <a:extLst>
              <a:ext uri="{FF2B5EF4-FFF2-40B4-BE49-F238E27FC236}">
                <a16:creationId xmlns:a16="http://schemas.microsoft.com/office/drawing/2014/main" id="{CC64019F-E0BC-4247-AC8E-24B02C49E37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958429" y="6116088"/>
            <a:ext cx="1952625" cy="419100"/>
          </a:xfrm>
          <a:prstGeom prst="rect">
            <a:avLst/>
          </a:prstGeom>
        </p:spPr>
      </p:pic>
      <p:sp>
        <p:nvSpPr>
          <p:cNvPr id="2" name="Marcador de número de diapositiva 1">
            <a:extLst>
              <a:ext uri="{FF2B5EF4-FFF2-40B4-BE49-F238E27FC236}">
                <a16:creationId xmlns:a16="http://schemas.microsoft.com/office/drawing/2014/main" id="{9F0ED78E-CEB7-40BE-BBFE-E4327F6FFBE9}"/>
              </a:ext>
            </a:extLst>
          </p:cNvPr>
          <p:cNvSpPr>
            <a:spLocks noGrp="1"/>
          </p:cNvSpPr>
          <p:nvPr>
            <p:ph type="sldNum" sz="quarter" idx="12"/>
          </p:nvPr>
        </p:nvSpPr>
        <p:spPr/>
        <p:txBody>
          <a:bodyPr/>
          <a:lstStyle/>
          <a:p>
            <a:fld id="{87FB3062-D7D6-4DDE-BC95-3807BE462608}" type="slidenum">
              <a:rPr lang="es-CO" smtClean="0"/>
              <a:t>2</a:t>
            </a:fld>
            <a:endParaRPr lang="es-CO" dirty="0"/>
          </a:p>
        </p:txBody>
      </p:sp>
      <p:sp>
        <p:nvSpPr>
          <p:cNvPr id="348" name="Rectangle 6">
            <a:extLst>
              <a:ext uri="{FF2B5EF4-FFF2-40B4-BE49-F238E27FC236}">
                <a16:creationId xmlns:a16="http://schemas.microsoft.com/office/drawing/2014/main" id="{8F296F3A-6D27-4E00-9DBD-184BA1FE5D86}"/>
              </a:ext>
            </a:extLst>
          </p:cNvPr>
          <p:cNvSpPr>
            <a:spLocks noChangeArrowheads="1"/>
          </p:cNvSpPr>
          <p:nvPr/>
        </p:nvSpPr>
        <p:spPr bwMode="gray">
          <a:xfrm>
            <a:off x="7513945" y="6613330"/>
            <a:ext cx="932495" cy="200055"/>
          </a:xfrm>
          <a:prstGeom prst="rect">
            <a:avLst/>
          </a:prstGeom>
          <a:noFill/>
          <a:ln w="9525" algn="ctr">
            <a:noFill/>
            <a:miter lim="800000"/>
            <a:headEnd/>
            <a:tailEnd/>
          </a:ln>
          <a:effectLst/>
        </p:spPr>
        <p:txBody>
          <a:bodyPr wrap="square" lIns="45720" rIns="45720">
            <a:spAutoFit/>
          </a:bodyPr>
          <a:lstStyle/>
          <a:p>
            <a:pPr algn="ctr" fontAlgn="base">
              <a:spcBef>
                <a:spcPct val="0"/>
              </a:spcBef>
              <a:spcAft>
                <a:spcPct val="0"/>
              </a:spcAft>
            </a:pPr>
            <a:r>
              <a:rPr lang="en-US" sz="700" i="1" dirty="0">
                <a:solidFill>
                  <a:srgbClr val="000000"/>
                </a:solidFill>
                <a:latin typeface="Verdana" panose="020B0604030504040204" pitchFamily="34" charset="0"/>
                <a:ea typeface="Verdana" panose="020B0604030504040204" pitchFamily="34" charset="0"/>
                <a:cs typeface="Verdana" panose="020B0604030504040204" pitchFamily="34" charset="0"/>
              </a:rPr>
              <a:t>&gt; 30</a:t>
            </a:r>
          </a:p>
        </p:txBody>
      </p:sp>
      <p:sp>
        <p:nvSpPr>
          <p:cNvPr id="349" name="Rectangle 6">
            <a:extLst>
              <a:ext uri="{FF2B5EF4-FFF2-40B4-BE49-F238E27FC236}">
                <a16:creationId xmlns:a16="http://schemas.microsoft.com/office/drawing/2014/main" id="{CA6A3E78-1385-4C96-B173-D0DE34B81D98}"/>
              </a:ext>
            </a:extLst>
          </p:cNvPr>
          <p:cNvSpPr>
            <a:spLocks noChangeArrowheads="1"/>
          </p:cNvSpPr>
          <p:nvPr/>
        </p:nvSpPr>
        <p:spPr bwMode="gray">
          <a:xfrm>
            <a:off x="8494937" y="6602877"/>
            <a:ext cx="360276" cy="200055"/>
          </a:xfrm>
          <a:prstGeom prst="rect">
            <a:avLst/>
          </a:prstGeom>
          <a:noFill/>
          <a:ln w="9525" algn="ctr">
            <a:noFill/>
            <a:miter lim="800000"/>
            <a:headEnd/>
            <a:tailEnd/>
          </a:ln>
          <a:effectLst/>
        </p:spPr>
        <p:txBody>
          <a:bodyPr wrap="square" lIns="45720" rIns="45720">
            <a:spAutoFit/>
          </a:bodyPr>
          <a:lstStyle/>
          <a:p>
            <a:pPr algn="ctr" fontAlgn="base">
              <a:spcBef>
                <a:spcPct val="0"/>
              </a:spcBef>
              <a:spcAft>
                <a:spcPct val="0"/>
              </a:spcAft>
            </a:pPr>
            <a:r>
              <a:rPr lang="en-US" sz="700" i="1" dirty="0">
                <a:solidFill>
                  <a:srgbClr val="000000"/>
                </a:solidFill>
                <a:latin typeface="Verdana" panose="020B0604030504040204" pitchFamily="34" charset="0"/>
                <a:ea typeface="Verdana" panose="020B0604030504040204" pitchFamily="34" charset="0"/>
                <a:cs typeface="Verdana" panose="020B0604030504040204" pitchFamily="34" charset="0"/>
              </a:rPr>
              <a:t>&lt; 0</a:t>
            </a:r>
          </a:p>
        </p:txBody>
      </p:sp>
      <p:grpSp>
        <p:nvGrpSpPr>
          <p:cNvPr id="351" name="2 Grupo">
            <a:extLst>
              <a:ext uri="{FF2B5EF4-FFF2-40B4-BE49-F238E27FC236}">
                <a16:creationId xmlns:a16="http://schemas.microsoft.com/office/drawing/2014/main" id="{B4D10B55-A424-4620-9F4D-88A915374D7A}"/>
              </a:ext>
            </a:extLst>
          </p:cNvPr>
          <p:cNvGrpSpPr/>
          <p:nvPr/>
        </p:nvGrpSpPr>
        <p:grpSpPr>
          <a:xfrm>
            <a:off x="7456611" y="6199194"/>
            <a:ext cx="1700032" cy="384758"/>
            <a:chOff x="7164287" y="6381328"/>
            <a:chExt cx="1404770" cy="360040"/>
          </a:xfrm>
        </p:grpSpPr>
        <p:sp>
          <p:nvSpPr>
            <p:cNvPr id="352" name="Rectángulo redondeado 31">
              <a:extLst>
                <a:ext uri="{FF2B5EF4-FFF2-40B4-BE49-F238E27FC236}">
                  <a16:creationId xmlns:a16="http://schemas.microsoft.com/office/drawing/2014/main" id="{47C11B3D-85BA-474D-A2F5-069FC6C750DF}"/>
                </a:ext>
              </a:extLst>
            </p:cNvPr>
            <p:cNvSpPr/>
            <p:nvPr/>
          </p:nvSpPr>
          <p:spPr>
            <a:xfrm>
              <a:off x="7164287" y="6453336"/>
              <a:ext cx="1298901" cy="288032"/>
            </a:xfrm>
            <a:prstGeom prst="roundRect">
              <a:avLst/>
            </a:prstGeom>
            <a:solidFill>
              <a:schemeClr val="bg1">
                <a:lumMod val="95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s-CO" dirty="0">
                <a:solidFill>
                  <a:prstClr val="white"/>
                </a:solidFill>
              </a:endParaRPr>
            </a:p>
          </p:txBody>
        </p:sp>
        <p:sp>
          <p:nvSpPr>
            <p:cNvPr id="353" name="26 Elipse">
              <a:extLst>
                <a:ext uri="{FF2B5EF4-FFF2-40B4-BE49-F238E27FC236}">
                  <a16:creationId xmlns:a16="http://schemas.microsoft.com/office/drawing/2014/main" id="{AB978B9D-9111-4837-98C9-A46CE958ECE0}"/>
                </a:ext>
              </a:extLst>
            </p:cNvPr>
            <p:cNvSpPr/>
            <p:nvPr/>
          </p:nvSpPr>
          <p:spPr>
            <a:xfrm>
              <a:off x="7968702" y="6529816"/>
              <a:ext cx="176401" cy="151200"/>
            </a:xfrm>
            <a:prstGeom prst="ellipse">
              <a:avLst/>
            </a:prstGeom>
            <a:solidFill>
              <a:srgbClr val="327E46"/>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s-CO" dirty="0">
                <a:solidFill>
                  <a:prstClr val="white"/>
                </a:solidFill>
              </a:endParaRPr>
            </a:p>
          </p:txBody>
        </p:sp>
        <p:sp>
          <p:nvSpPr>
            <p:cNvPr id="354" name="32 Elipse">
              <a:extLst>
                <a:ext uri="{FF2B5EF4-FFF2-40B4-BE49-F238E27FC236}">
                  <a16:creationId xmlns:a16="http://schemas.microsoft.com/office/drawing/2014/main" id="{BFE3354C-5DAA-4985-980E-F64EEA5D2D49}"/>
                </a:ext>
              </a:extLst>
            </p:cNvPr>
            <p:cNvSpPr/>
            <p:nvPr/>
          </p:nvSpPr>
          <p:spPr>
            <a:xfrm>
              <a:off x="8244407" y="6529816"/>
              <a:ext cx="176401" cy="151200"/>
            </a:xfrm>
            <a:prstGeom prst="ellipse">
              <a:avLst/>
            </a:prstGeom>
            <a:solidFill>
              <a:schemeClr val="bg1">
                <a:lumMod val="95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s-CO" dirty="0">
                <a:solidFill>
                  <a:prstClr val="white"/>
                </a:solidFill>
              </a:endParaRPr>
            </a:p>
          </p:txBody>
        </p:sp>
        <p:sp>
          <p:nvSpPr>
            <p:cNvPr id="355" name="1 Rectángulo">
              <a:extLst>
                <a:ext uri="{FF2B5EF4-FFF2-40B4-BE49-F238E27FC236}">
                  <a16:creationId xmlns:a16="http://schemas.microsoft.com/office/drawing/2014/main" id="{CFD0EFE2-E96A-482A-98EE-8E70816C6058}"/>
                </a:ext>
              </a:extLst>
            </p:cNvPr>
            <p:cNvSpPr/>
            <p:nvPr/>
          </p:nvSpPr>
          <p:spPr>
            <a:xfrm>
              <a:off x="7335864" y="6381328"/>
              <a:ext cx="987770" cy="172803"/>
            </a:xfrm>
            <a:prstGeom prst="rect">
              <a:avLst/>
            </a:prstGeom>
          </p:spPr>
          <p:txBody>
            <a:bodyPr wrap="square">
              <a:spAutoFit/>
            </a:bodyPr>
            <a:lstStyle/>
            <a:p>
              <a:pPr algn="ctr" fontAlgn="b"/>
              <a:r>
                <a:rPr lang="es-CO" sz="600" b="1" cap="all" dirty="0">
                  <a:solidFill>
                    <a:prstClr val="black"/>
                  </a:solidFill>
                  <a:latin typeface="Verdana" panose="020B0604030504040204" pitchFamily="34" charset="0"/>
                  <a:ea typeface="Verdana" panose="020B0604030504040204" pitchFamily="34" charset="0"/>
                  <a:cs typeface="Verdana" panose="020B0604030504040204" pitchFamily="34" charset="0"/>
                </a:rPr>
                <a:t>semáforo</a:t>
              </a:r>
            </a:p>
          </p:txBody>
        </p:sp>
        <p:sp>
          <p:nvSpPr>
            <p:cNvPr id="356" name="34 Rectángulo">
              <a:extLst>
                <a:ext uri="{FF2B5EF4-FFF2-40B4-BE49-F238E27FC236}">
                  <a16:creationId xmlns:a16="http://schemas.microsoft.com/office/drawing/2014/main" id="{926AC5A9-41D6-4E45-8EC7-1600FDF09DF5}"/>
                </a:ext>
              </a:extLst>
            </p:cNvPr>
            <p:cNvSpPr/>
            <p:nvPr/>
          </p:nvSpPr>
          <p:spPr>
            <a:xfrm>
              <a:off x="8101513" y="6497501"/>
              <a:ext cx="467544" cy="201603"/>
            </a:xfrm>
            <a:prstGeom prst="rect">
              <a:avLst/>
            </a:prstGeom>
          </p:spPr>
          <p:txBody>
            <a:bodyPr wrap="square">
              <a:spAutoFit/>
            </a:bodyPr>
            <a:lstStyle/>
            <a:p>
              <a:pPr algn="ctr" fontAlgn="b"/>
              <a:r>
                <a:rPr lang="es-CO" sz="800" b="1" cap="all" dirty="0">
                  <a:solidFill>
                    <a:prstClr val="black"/>
                  </a:solidFill>
                  <a:latin typeface="Arial" pitchFamily="34" charset="0"/>
                  <a:ea typeface="Verdana" panose="020B0604030504040204" pitchFamily="34" charset="0"/>
                  <a:cs typeface="Arial" pitchFamily="34" charset="0"/>
                </a:rPr>
                <a:t>N/A</a:t>
              </a:r>
            </a:p>
          </p:txBody>
        </p:sp>
      </p:grpSp>
      <p:sp>
        <p:nvSpPr>
          <p:cNvPr id="357" name="149 Extracto">
            <a:extLst>
              <a:ext uri="{FF2B5EF4-FFF2-40B4-BE49-F238E27FC236}">
                <a16:creationId xmlns:a16="http://schemas.microsoft.com/office/drawing/2014/main" id="{972B8DD6-2C71-428A-8350-0937C969FC1B}"/>
              </a:ext>
            </a:extLst>
          </p:cNvPr>
          <p:cNvSpPr/>
          <p:nvPr/>
        </p:nvSpPr>
        <p:spPr>
          <a:xfrm>
            <a:off x="7666296" y="6370248"/>
            <a:ext cx="176400" cy="151200"/>
          </a:xfrm>
          <a:prstGeom prst="flowChartExtract">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s-CO" dirty="0">
              <a:solidFill>
                <a:prstClr val="white"/>
              </a:solidFill>
            </a:endParaRPr>
          </a:p>
        </p:txBody>
      </p:sp>
      <p:sp>
        <p:nvSpPr>
          <p:cNvPr id="358" name="150 Proceso">
            <a:extLst>
              <a:ext uri="{FF2B5EF4-FFF2-40B4-BE49-F238E27FC236}">
                <a16:creationId xmlns:a16="http://schemas.microsoft.com/office/drawing/2014/main" id="{7BEFB7DF-AE5A-4D74-992D-415FF368F16E}"/>
              </a:ext>
            </a:extLst>
          </p:cNvPr>
          <p:cNvSpPr/>
          <p:nvPr/>
        </p:nvSpPr>
        <p:spPr>
          <a:xfrm>
            <a:off x="8011583" y="6376833"/>
            <a:ext cx="176400" cy="151200"/>
          </a:xfrm>
          <a:prstGeom prst="flowChartProcess">
            <a:avLst/>
          </a:prstGeom>
          <a:solidFill>
            <a:srgbClr val="FFC00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s-CO" dirty="0">
              <a:solidFill>
                <a:prstClr val="white"/>
              </a:solidFill>
            </a:endParaRPr>
          </a:p>
        </p:txBody>
      </p:sp>
      <p:sp>
        <p:nvSpPr>
          <p:cNvPr id="359" name="Rectangle 178">
            <a:extLst>
              <a:ext uri="{FF2B5EF4-FFF2-40B4-BE49-F238E27FC236}">
                <a16:creationId xmlns:a16="http://schemas.microsoft.com/office/drawing/2014/main" id="{30498CDC-A04E-4B8E-994D-FD60ED8832EE}"/>
              </a:ext>
            </a:extLst>
          </p:cNvPr>
          <p:cNvSpPr>
            <a:spLocks noChangeArrowheads="1"/>
          </p:cNvSpPr>
          <p:nvPr/>
        </p:nvSpPr>
        <p:spPr bwMode="gray">
          <a:xfrm>
            <a:off x="179387" y="6214671"/>
            <a:ext cx="2783274" cy="491933"/>
          </a:xfrm>
          <a:prstGeom prst="rect">
            <a:avLst/>
          </a:prstGeom>
          <a:noFill/>
          <a:ln w="9525">
            <a:solidFill>
              <a:schemeClr val="bg1">
                <a:lumMod val="65000"/>
              </a:schemeClr>
            </a:solidFill>
            <a:prstDash val="sysDash"/>
            <a:miter lim="800000"/>
            <a:headEnd/>
            <a:tailEnd/>
          </a:ln>
        </p:spPr>
        <p:txBody>
          <a:bodyPr lIns="45720" tIns="91440" rIns="45720"/>
          <a:lstStyle/>
          <a:p>
            <a:pPr marL="171450" indent="-171450">
              <a:spcBef>
                <a:spcPts val="300"/>
              </a:spcBef>
              <a:spcAft>
                <a:spcPts val="300"/>
              </a:spcAft>
              <a:buClr>
                <a:srgbClr val="000000"/>
              </a:buClr>
              <a:buSzPct val="120000"/>
              <a:buFontTx/>
              <a:buChar char="-"/>
            </a:pPr>
            <a:r>
              <a:rPr lang="es-CO" sz="800">
                <a:solidFill>
                  <a:prstClr val="black"/>
                </a:solidFill>
              </a:rPr>
              <a:t>ANDRES TRASLAVIÑA - SUPERVISOR.</a:t>
            </a:r>
            <a:endParaRPr lang="es-CO" sz="800" dirty="0">
              <a:solidFill>
                <a:prstClr val="black"/>
              </a:solidFill>
            </a:endParaRPr>
          </a:p>
          <a:p>
            <a:pPr marL="171450" indent="-171450">
              <a:spcBef>
                <a:spcPts val="300"/>
              </a:spcBef>
              <a:spcAft>
                <a:spcPts val="300"/>
              </a:spcAft>
              <a:buClr>
                <a:srgbClr val="000000"/>
              </a:buClr>
              <a:buSzPct val="120000"/>
              <a:buFontTx/>
              <a:buChar char="-"/>
            </a:pPr>
            <a:r>
              <a:rPr lang="es-CO" sz="800" dirty="0">
                <a:solidFill>
                  <a:prstClr val="black"/>
                </a:solidFill>
              </a:rPr>
              <a:t>SUPERVISOR FONADE</a:t>
            </a:r>
          </a:p>
        </p:txBody>
      </p:sp>
      <p:sp>
        <p:nvSpPr>
          <p:cNvPr id="400" name="6 Rectángulo">
            <a:extLst>
              <a:ext uri="{FF2B5EF4-FFF2-40B4-BE49-F238E27FC236}">
                <a16:creationId xmlns:a16="http://schemas.microsoft.com/office/drawing/2014/main" id="{EBDF9F30-2413-4579-948A-C8185FCCFE96}"/>
              </a:ext>
            </a:extLst>
          </p:cNvPr>
          <p:cNvSpPr/>
          <p:nvPr/>
        </p:nvSpPr>
        <p:spPr>
          <a:xfrm>
            <a:off x="105591" y="434487"/>
            <a:ext cx="7905991" cy="307777"/>
          </a:xfrm>
          <a:prstGeom prst="rect">
            <a:avLst/>
          </a:prstGeom>
          <a:noFill/>
        </p:spPr>
        <p:txBody>
          <a:bodyPr wrap="square" rtlCol="0">
            <a:spAutoFit/>
          </a:bodyPr>
          <a:lstStyle/>
          <a:p>
            <a:r>
              <a:rPr lang="es-CO" sz="1400" b="1" dirty="0">
                <a:solidFill>
                  <a:schemeClr val="tx2"/>
                </a:solidFill>
                <a:latin typeface="Verdana" panose="020B0604030504040204" pitchFamily="34" charset="0"/>
                <a:ea typeface="Verdana" panose="020B0604030504040204" pitchFamily="34" charset="0"/>
                <a:cs typeface="Verdana" panose="020B0604030504040204" pitchFamily="34" charset="0"/>
              </a:rPr>
              <a:t>Meta: </a:t>
            </a:r>
            <a:r>
              <a:rPr lang="es-CO" sz="1400" b="1" dirty="0">
                <a:solidFill>
                  <a:srgbClr val="FF0000"/>
                </a:solidFill>
                <a:latin typeface="Verdana" panose="020B0604030504040204" pitchFamily="34" charset="0"/>
                <a:ea typeface="Verdana" panose="020B0604030504040204" pitchFamily="34" charset="0"/>
                <a:cs typeface="Verdana" panose="020B0604030504040204" pitchFamily="34" charset="0"/>
              </a:rPr>
              <a:t>CUMPLIMIENTO A LA SENTENCIA FALLO  T-762</a:t>
            </a:r>
            <a:endParaRPr lang="es-CO" sz="1600"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
        <p:nvSpPr>
          <p:cNvPr id="401" name="Rectangle 181">
            <a:extLst>
              <a:ext uri="{FF2B5EF4-FFF2-40B4-BE49-F238E27FC236}">
                <a16:creationId xmlns:a16="http://schemas.microsoft.com/office/drawing/2014/main" id="{B522EBB1-C2C1-43BA-8459-5252D1FEC389}"/>
              </a:ext>
            </a:extLst>
          </p:cNvPr>
          <p:cNvSpPr>
            <a:spLocks noChangeArrowheads="1"/>
          </p:cNvSpPr>
          <p:nvPr/>
        </p:nvSpPr>
        <p:spPr bwMode="gray">
          <a:xfrm>
            <a:off x="176810" y="1051536"/>
            <a:ext cx="4515522" cy="253525"/>
          </a:xfrm>
          <a:prstGeom prst="rect">
            <a:avLst/>
          </a:prstGeom>
          <a:solidFill>
            <a:schemeClr val="bg1">
              <a:lumMod val="65000"/>
            </a:schemeClr>
          </a:solidFill>
          <a:ln>
            <a:solidFill>
              <a:schemeClr val="tx1">
                <a:lumMod val="50000"/>
                <a:lumOff val="50000"/>
              </a:schemeClr>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lIns="45720" rIns="45720" anchor="ctr"/>
          <a:lstStyle/>
          <a:p>
            <a:pPr algn="ctr"/>
            <a:r>
              <a:rPr lang="en-US" sz="1051" b="1" dirty="0">
                <a:solidFill>
                  <a:srgbClr val="FFFFFF"/>
                </a:solidFill>
                <a:latin typeface="Verdana" panose="020B0604030504040204" pitchFamily="34" charset="0"/>
                <a:ea typeface="Verdana" panose="020B0604030504040204" pitchFamily="34" charset="0"/>
                <a:cs typeface="Verdana" panose="020B0604030504040204" pitchFamily="34" charset="0"/>
              </a:rPr>
              <a:t>Avance proyectado vs. Avance Real</a:t>
            </a:r>
          </a:p>
        </p:txBody>
      </p:sp>
      <p:sp>
        <p:nvSpPr>
          <p:cNvPr id="402" name="Rectangle 184">
            <a:extLst>
              <a:ext uri="{FF2B5EF4-FFF2-40B4-BE49-F238E27FC236}">
                <a16:creationId xmlns:a16="http://schemas.microsoft.com/office/drawing/2014/main" id="{26D40271-219B-40E8-92C0-15D56A35D985}"/>
              </a:ext>
            </a:extLst>
          </p:cNvPr>
          <p:cNvSpPr>
            <a:spLocks noChangeArrowheads="1"/>
          </p:cNvSpPr>
          <p:nvPr/>
        </p:nvSpPr>
        <p:spPr bwMode="gray">
          <a:xfrm>
            <a:off x="162608" y="1307875"/>
            <a:ext cx="4525397" cy="2404081"/>
          </a:xfrm>
          <a:prstGeom prst="rect">
            <a:avLst/>
          </a:prstGeom>
          <a:noFill/>
          <a:ln w="9525">
            <a:solidFill>
              <a:srgbClr val="A6A6A6"/>
            </a:solidFill>
            <a:prstDash val="sysDash"/>
            <a:miter lim="800000"/>
            <a:headEnd/>
            <a:tailEnd/>
          </a:ln>
        </p:spPr>
        <p:txBody>
          <a:bodyPr lIns="45720" rIns="45720"/>
          <a:lstStyle/>
          <a:p>
            <a:pPr defTabSz="457200" fontAlgn="ctr"/>
            <a:endParaRPr lang="es-CO" sz="900" dirty="0">
              <a:latin typeface="Verdana" panose="020B0604030504040204" pitchFamily="34" charset="0"/>
              <a:ea typeface="Verdana" panose="020B0604030504040204" pitchFamily="34" charset="0"/>
              <a:cs typeface="Verdana" panose="020B0604030504040204" pitchFamily="34" charset="0"/>
            </a:endParaRPr>
          </a:p>
        </p:txBody>
      </p:sp>
      <p:sp>
        <p:nvSpPr>
          <p:cNvPr id="403" name="Rectangle 181">
            <a:extLst>
              <a:ext uri="{FF2B5EF4-FFF2-40B4-BE49-F238E27FC236}">
                <a16:creationId xmlns:a16="http://schemas.microsoft.com/office/drawing/2014/main" id="{992365CB-83E7-456A-8A2E-28A838725207}"/>
              </a:ext>
            </a:extLst>
          </p:cNvPr>
          <p:cNvSpPr>
            <a:spLocks noChangeArrowheads="1"/>
          </p:cNvSpPr>
          <p:nvPr/>
        </p:nvSpPr>
        <p:spPr bwMode="gray">
          <a:xfrm>
            <a:off x="4781707" y="1051536"/>
            <a:ext cx="2947220" cy="253525"/>
          </a:xfrm>
          <a:prstGeom prst="rect">
            <a:avLst/>
          </a:prstGeom>
          <a:solidFill>
            <a:schemeClr val="bg1">
              <a:lumMod val="65000"/>
            </a:schemeClr>
          </a:solidFill>
          <a:ln>
            <a:solidFill>
              <a:schemeClr val="tx1">
                <a:lumMod val="50000"/>
                <a:lumOff val="50000"/>
              </a:schemeClr>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lIns="45720" rIns="45720" anchor="ctr"/>
          <a:lstStyle/>
          <a:p>
            <a:pPr algn="ctr"/>
            <a:r>
              <a:rPr lang="en-US" sz="1051" b="1" dirty="0">
                <a:solidFill>
                  <a:srgbClr val="FFFFFF"/>
                </a:solidFill>
                <a:latin typeface="Verdana" panose="020B0604030504040204" pitchFamily="34" charset="0"/>
                <a:ea typeface="Verdana" panose="020B0604030504040204" pitchFamily="34" charset="0"/>
                <a:cs typeface="Verdana" panose="020B0604030504040204" pitchFamily="34" charset="0"/>
              </a:rPr>
              <a:t>Próximos hitos</a:t>
            </a:r>
          </a:p>
        </p:txBody>
      </p:sp>
      <p:sp>
        <p:nvSpPr>
          <p:cNvPr id="404" name="Rectangle 184">
            <a:extLst>
              <a:ext uri="{FF2B5EF4-FFF2-40B4-BE49-F238E27FC236}">
                <a16:creationId xmlns:a16="http://schemas.microsoft.com/office/drawing/2014/main" id="{0363F099-DF96-4C50-A63D-F1B993D26C03}"/>
              </a:ext>
            </a:extLst>
          </p:cNvPr>
          <p:cNvSpPr>
            <a:spLocks noChangeArrowheads="1"/>
          </p:cNvSpPr>
          <p:nvPr/>
        </p:nvSpPr>
        <p:spPr bwMode="gray">
          <a:xfrm>
            <a:off x="4777532" y="1426136"/>
            <a:ext cx="2955569" cy="2292935"/>
          </a:xfrm>
          <a:prstGeom prst="rect">
            <a:avLst/>
          </a:prstGeom>
          <a:noFill/>
          <a:ln w="9525">
            <a:solidFill>
              <a:srgbClr val="A6A6A6"/>
            </a:solidFill>
            <a:prstDash val="sysDash"/>
            <a:miter lim="800000"/>
            <a:headEnd/>
            <a:tailEnd/>
          </a:ln>
        </p:spPr>
        <p:txBody>
          <a:bodyPr lIns="45720" rIns="45720"/>
          <a:lstStyle/>
          <a:p>
            <a:pPr marL="171450" indent="-171450" algn="just" defTabSz="457200" fontAlgn="ctr">
              <a:buFont typeface="Wingdings" panose="05000000000000000000" pitchFamily="2" charset="2"/>
              <a:buChar char="ü"/>
            </a:pPr>
            <a:r>
              <a:rPr lang="es-CO" sz="1000" dirty="0">
                <a:latin typeface="Verdana" panose="020B0604030504040204" pitchFamily="34" charset="0"/>
                <a:ea typeface="Verdana" panose="020B0604030504040204" pitchFamily="34" charset="0"/>
                <a:cs typeface="Verdana" panose="020B0604030504040204" pitchFamily="34" charset="0"/>
              </a:rPr>
              <a:t>Entrega de áreas al establecimiento.</a:t>
            </a:r>
          </a:p>
          <a:p>
            <a:pPr marL="171450" indent="-171450" algn="just" defTabSz="457200" fontAlgn="ctr">
              <a:buFont typeface="Wingdings" panose="05000000000000000000" pitchFamily="2" charset="2"/>
              <a:buChar char="ü"/>
            </a:pPr>
            <a:endParaRPr lang="es-CO" sz="1000" dirty="0">
              <a:latin typeface="Verdana" panose="020B0604030504040204" pitchFamily="34" charset="0"/>
              <a:ea typeface="Verdana" panose="020B0604030504040204" pitchFamily="34" charset="0"/>
              <a:cs typeface="Verdana" panose="020B0604030504040204" pitchFamily="34" charset="0"/>
            </a:endParaRPr>
          </a:p>
          <a:p>
            <a:pPr marL="171450" indent="-171450" algn="just" defTabSz="457200" fontAlgn="ctr">
              <a:buFont typeface="Wingdings" panose="05000000000000000000" pitchFamily="2" charset="2"/>
              <a:buChar char="ü"/>
            </a:pPr>
            <a:r>
              <a:rPr lang="es-CO" sz="1000" dirty="0">
                <a:latin typeface="Verdana" panose="020B0604030504040204" pitchFamily="34" charset="0"/>
                <a:ea typeface="Verdana" panose="020B0604030504040204" pitchFamily="34" charset="0"/>
                <a:cs typeface="Verdana" panose="020B0604030504040204" pitchFamily="34" charset="0"/>
              </a:rPr>
              <a:t>Entrega documentos a ENTERRITORIO.</a:t>
            </a:r>
          </a:p>
          <a:p>
            <a:pPr marL="171450" indent="-171450" algn="just" defTabSz="457200" fontAlgn="ctr">
              <a:buFont typeface="Wingdings" panose="05000000000000000000" pitchFamily="2" charset="2"/>
              <a:buChar char="ü"/>
            </a:pPr>
            <a:endParaRPr lang="es-CO" sz="1000" dirty="0">
              <a:latin typeface="Verdana" panose="020B0604030504040204" pitchFamily="34" charset="0"/>
              <a:ea typeface="Verdana" panose="020B0604030504040204" pitchFamily="34" charset="0"/>
              <a:cs typeface="Verdana" panose="020B0604030504040204" pitchFamily="34" charset="0"/>
            </a:endParaRPr>
          </a:p>
          <a:p>
            <a:pPr marL="171450" indent="-171450" algn="just" defTabSz="457200" fontAlgn="ctr">
              <a:buFont typeface="Wingdings" panose="05000000000000000000" pitchFamily="2" charset="2"/>
              <a:buChar char="ü"/>
            </a:pPr>
            <a:r>
              <a:rPr lang="es-CO" sz="1000" dirty="0">
                <a:latin typeface="Verdana" panose="020B0604030504040204" pitchFamily="34" charset="0"/>
                <a:ea typeface="Verdana" panose="020B0604030504040204" pitchFamily="34" charset="0"/>
                <a:cs typeface="Verdana" panose="020B0604030504040204" pitchFamily="34" charset="0"/>
              </a:rPr>
              <a:t>Entrega documentos a USPEC</a:t>
            </a:r>
          </a:p>
          <a:p>
            <a:pPr marL="171450" indent="-171450" algn="just" defTabSz="457200" fontAlgn="ctr">
              <a:buFont typeface="Wingdings" panose="05000000000000000000" pitchFamily="2" charset="2"/>
              <a:buChar char="ü"/>
            </a:pPr>
            <a:endParaRPr lang="es-CO" sz="1000" dirty="0">
              <a:latin typeface="Verdana" panose="020B0604030504040204" pitchFamily="34" charset="0"/>
              <a:ea typeface="Verdana" panose="020B0604030504040204" pitchFamily="34" charset="0"/>
              <a:cs typeface="Verdana" panose="020B0604030504040204" pitchFamily="34" charset="0"/>
            </a:endParaRPr>
          </a:p>
          <a:p>
            <a:pPr marL="171450" indent="-171450" algn="just" defTabSz="457200" fontAlgn="ctr">
              <a:buFont typeface="Wingdings" panose="05000000000000000000" pitchFamily="2" charset="2"/>
              <a:buChar char="ü"/>
            </a:pPr>
            <a:r>
              <a:rPr lang="es-CO" sz="1000" dirty="0">
                <a:latin typeface="Verdana" panose="020B0604030504040204" pitchFamily="34" charset="0"/>
                <a:ea typeface="Verdana" panose="020B0604030504040204" pitchFamily="34" charset="0"/>
                <a:cs typeface="Verdana" panose="020B0604030504040204" pitchFamily="34" charset="0"/>
              </a:rPr>
              <a:t>Visitas de entrega</a:t>
            </a:r>
          </a:p>
        </p:txBody>
      </p:sp>
      <p:sp>
        <p:nvSpPr>
          <p:cNvPr id="405" name="Rectangle 186">
            <a:extLst>
              <a:ext uri="{FF2B5EF4-FFF2-40B4-BE49-F238E27FC236}">
                <a16:creationId xmlns:a16="http://schemas.microsoft.com/office/drawing/2014/main" id="{07E25A77-2E3F-4AA9-9C97-CAB5D3ABFC53}"/>
              </a:ext>
            </a:extLst>
          </p:cNvPr>
          <p:cNvSpPr>
            <a:spLocks noChangeAspect="1" noChangeArrowheads="1"/>
          </p:cNvSpPr>
          <p:nvPr/>
        </p:nvSpPr>
        <p:spPr bwMode="gray">
          <a:xfrm>
            <a:off x="7887442" y="997531"/>
            <a:ext cx="718771" cy="293607"/>
          </a:xfrm>
          <a:prstGeom prst="rect">
            <a:avLst/>
          </a:prstGeom>
          <a:solidFill>
            <a:schemeClr val="bg1">
              <a:lumMod val="65000"/>
            </a:schemeClr>
          </a:solidFill>
          <a:ln>
            <a:solidFill>
              <a:schemeClr val="tx1">
                <a:lumMod val="50000"/>
                <a:lumOff val="50000"/>
              </a:schemeClr>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lIns="45720" rIns="45720" anchor="ctr"/>
          <a:lstStyle/>
          <a:p>
            <a:pPr algn="ctr"/>
            <a:r>
              <a:rPr lang="en-GB" sz="1051" b="1" dirty="0">
                <a:solidFill>
                  <a:srgbClr val="FFFFFF"/>
                </a:solidFill>
                <a:latin typeface="Verdana" panose="020B0604030504040204" pitchFamily="34" charset="0"/>
                <a:ea typeface="Verdana" panose="020B0604030504040204" pitchFamily="34" charset="0"/>
                <a:cs typeface="Verdana" panose="020B0604030504040204" pitchFamily="34" charset="0"/>
              </a:rPr>
              <a:t>Cron.</a:t>
            </a:r>
          </a:p>
        </p:txBody>
      </p:sp>
      <p:sp>
        <p:nvSpPr>
          <p:cNvPr id="406" name="Rectangle 186">
            <a:extLst>
              <a:ext uri="{FF2B5EF4-FFF2-40B4-BE49-F238E27FC236}">
                <a16:creationId xmlns:a16="http://schemas.microsoft.com/office/drawing/2014/main" id="{D0E5BEE3-D353-4AC4-8463-5C9473E67154}"/>
              </a:ext>
            </a:extLst>
          </p:cNvPr>
          <p:cNvSpPr>
            <a:spLocks noChangeAspect="1" noChangeArrowheads="1"/>
          </p:cNvSpPr>
          <p:nvPr/>
        </p:nvSpPr>
        <p:spPr bwMode="gray">
          <a:xfrm>
            <a:off x="7869136" y="1426135"/>
            <a:ext cx="718772" cy="2191707"/>
          </a:xfrm>
          <a:prstGeom prst="rect">
            <a:avLst/>
          </a:prstGeom>
          <a:noFill/>
          <a:ln w="9525">
            <a:solidFill>
              <a:srgbClr val="A6A6A6"/>
            </a:solidFill>
            <a:prstDash val="sysDash"/>
            <a:miter lim="800000"/>
            <a:headEnd/>
            <a:tailEnd/>
          </a:ln>
        </p:spPr>
        <p:txBody>
          <a:bodyPr lIns="45720" rIns="45720"/>
          <a:lstStyle/>
          <a:p>
            <a:pPr>
              <a:spcBef>
                <a:spcPts val="300"/>
              </a:spcBef>
              <a:spcAft>
                <a:spcPts val="300"/>
              </a:spcAft>
              <a:buClr>
                <a:srgbClr val="000000"/>
              </a:buClr>
              <a:buSzPct val="120000"/>
            </a:pPr>
            <a:r>
              <a:rPr lang="en-GB" sz="800" dirty="0">
                <a:latin typeface="Verdana" panose="020B0604030504040204" pitchFamily="34" charset="0"/>
                <a:ea typeface="Verdana" panose="020B0604030504040204" pitchFamily="34" charset="0"/>
                <a:cs typeface="Verdana" panose="020B0604030504040204" pitchFamily="34" charset="0"/>
              </a:rPr>
              <a:t>1/10/2019</a:t>
            </a:r>
          </a:p>
          <a:p>
            <a:pPr>
              <a:spcBef>
                <a:spcPts val="300"/>
              </a:spcBef>
              <a:spcAft>
                <a:spcPts val="300"/>
              </a:spcAft>
              <a:buClr>
                <a:srgbClr val="000000"/>
              </a:buClr>
              <a:buSzPct val="120000"/>
            </a:pPr>
            <a:br>
              <a:rPr lang="en-GB" sz="800" dirty="0">
                <a:latin typeface="Verdana" panose="020B0604030504040204" pitchFamily="34" charset="0"/>
                <a:ea typeface="Verdana" panose="020B0604030504040204" pitchFamily="34" charset="0"/>
                <a:cs typeface="Verdana" panose="020B0604030504040204" pitchFamily="34" charset="0"/>
              </a:rPr>
            </a:br>
            <a:r>
              <a:rPr lang="en-GB" sz="800" dirty="0">
                <a:latin typeface="Verdana" panose="020B0604030504040204" pitchFamily="34" charset="0"/>
                <a:ea typeface="Verdana" panose="020B0604030504040204" pitchFamily="34" charset="0"/>
                <a:cs typeface="Verdana" panose="020B0604030504040204" pitchFamily="34" charset="0"/>
              </a:rPr>
              <a:t>6/10/2019</a:t>
            </a:r>
          </a:p>
          <a:p>
            <a:pPr>
              <a:spcBef>
                <a:spcPts val="300"/>
              </a:spcBef>
              <a:spcAft>
                <a:spcPts val="300"/>
              </a:spcAft>
              <a:buClr>
                <a:srgbClr val="000000"/>
              </a:buClr>
              <a:buSzPct val="120000"/>
            </a:pPr>
            <a:br>
              <a:rPr lang="en-GB" sz="800" dirty="0">
                <a:latin typeface="Verdana" panose="020B0604030504040204" pitchFamily="34" charset="0"/>
                <a:ea typeface="Verdana" panose="020B0604030504040204" pitchFamily="34" charset="0"/>
                <a:cs typeface="Verdana" panose="020B0604030504040204" pitchFamily="34" charset="0"/>
              </a:rPr>
            </a:br>
            <a:r>
              <a:rPr lang="en-GB" sz="800" dirty="0">
                <a:latin typeface="Verdana" panose="020B0604030504040204" pitchFamily="34" charset="0"/>
                <a:ea typeface="Verdana" panose="020B0604030504040204" pitchFamily="34" charset="0"/>
                <a:cs typeface="Verdana" panose="020B0604030504040204" pitchFamily="34" charset="0"/>
              </a:rPr>
              <a:t>7/10/2019</a:t>
            </a:r>
          </a:p>
          <a:p>
            <a:pPr>
              <a:spcBef>
                <a:spcPts val="300"/>
              </a:spcBef>
              <a:spcAft>
                <a:spcPts val="300"/>
              </a:spcAft>
              <a:buClr>
                <a:srgbClr val="000000"/>
              </a:buClr>
              <a:buSzPct val="120000"/>
            </a:pPr>
            <a:br>
              <a:rPr lang="en-GB" sz="800" dirty="0">
                <a:latin typeface="Verdana" panose="020B0604030504040204" pitchFamily="34" charset="0"/>
                <a:ea typeface="Verdana" panose="020B0604030504040204" pitchFamily="34" charset="0"/>
                <a:cs typeface="Verdana" panose="020B0604030504040204" pitchFamily="34" charset="0"/>
              </a:rPr>
            </a:br>
            <a:r>
              <a:rPr lang="en-GB" sz="800" dirty="0">
                <a:latin typeface="Verdana" panose="020B0604030504040204" pitchFamily="34" charset="0"/>
                <a:ea typeface="Verdana" panose="020B0604030504040204" pitchFamily="34" charset="0"/>
                <a:cs typeface="Verdana" panose="020B0604030504040204" pitchFamily="34" charset="0"/>
              </a:rPr>
              <a:t>13/10/2019</a:t>
            </a:r>
          </a:p>
        </p:txBody>
      </p:sp>
      <p:sp>
        <p:nvSpPr>
          <p:cNvPr id="407" name="Rectangle 186">
            <a:extLst>
              <a:ext uri="{FF2B5EF4-FFF2-40B4-BE49-F238E27FC236}">
                <a16:creationId xmlns:a16="http://schemas.microsoft.com/office/drawing/2014/main" id="{2C5B6D77-6220-4A63-815D-A35A94067216}"/>
              </a:ext>
            </a:extLst>
          </p:cNvPr>
          <p:cNvSpPr>
            <a:spLocks noChangeAspect="1" noChangeArrowheads="1"/>
          </p:cNvSpPr>
          <p:nvPr/>
        </p:nvSpPr>
        <p:spPr bwMode="gray">
          <a:xfrm>
            <a:off x="8684755" y="1026837"/>
            <a:ext cx="578312" cy="264301"/>
          </a:xfrm>
          <a:prstGeom prst="rect">
            <a:avLst/>
          </a:prstGeom>
          <a:solidFill>
            <a:schemeClr val="bg1">
              <a:lumMod val="65000"/>
            </a:schemeClr>
          </a:solidFill>
          <a:ln>
            <a:solidFill>
              <a:schemeClr val="tx1">
                <a:lumMod val="50000"/>
                <a:lumOff val="50000"/>
              </a:schemeClr>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lIns="45720" rIns="45720" anchor="ctr"/>
          <a:lstStyle/>
          <a:p>
            <a:pPr algn="ctr"/>
            <a:r>
              <a:rPr lang="en-GB" sz="1051" b="1" dirty="0">
                <a:solidFill>
                  <a:srgbClr val="FFFFFF"/>
                </a:solidFill>
                <a:latin typeface="Verdana" panose="020B0604030504040204" pitchFamily="34" charset="0"/>
                <a:ea typeface="Verdana" panose="020B0604030504040204" pitchFamily="34" charset="0"/>
                <a:cs typeface="Verdana" panose="020B0604030504040204" pitchFamily="34" charset="0"/>
              </a:rPr>
              <a:t>Desfase</a:t>
            </a:r>
          </a:p>
        </p:txBody>
      </p:sp>
      <p:sp>
        <p:nvSpPr>
          <p:cNvPr id="408" name="Rectangle 186">
            <a:extLst>
              <a:ext uri="{FF2B5EF4-FFF2-40B4-BE49-F238E27FC236}">
                <a16:creationId xmlns:a16="http://schemas.microsoft.com/office/drawing/2014/main" id="{21425A51-F4EA-4E1E-A1B0-5262CF9C21B7}"/>
              </a:ext>
            </a:extLst>
          </p:cNvPr>
          <p:cNvSpPr>
            <a:spLocks noChangeAspect="1" noChangeArrowheads="1"/>
          </p:cNvSpPr>
          <p:nvPr/>
        </p:nvSpPr>
        <p:spPr bwMode="gray">
          <a:xfrm>
            <a:off x="8684755" y="1298386"/>
            <a:ext cx="578312" cy="2240632"/>
          </a:xfrm>
          <a:prstGeom prst="rect">
            <a:avLst/>
          </a:prstGeom>
          <a:noFill/>
          <a:ln w="9525">
            <a:solidFill>
              <a:srgbClr val="A6A6A6"/>
            </a:solidFill>
            <a:prstDash val="sysDash"/>
            <a:miter lim="800000"/>
            <a:headEnd/>
            <a:tailEnd/>
          </a:ln>
        </p:spPr>
        <p:txBody>
          <a:bodyPr lIns="45720" rIns="45720"/>
          <a:lstStyle/>
          <a:p>
            <a:pPr>
              <a:spcBef>
                <a:spcPts val="300"/>
              </a:spcBef>
              <a:spcAft>
                <a:spcPts val="300"/>
              </a:spcAft>
              <a:buClr>
                <a:srgbClr val="000000"/>
              </a:buClr>
              <a:buSzPct val="120000"/>
            </a:pPr>
            <a:endParaRPr lang="en-GB" sz="10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a:spcBef>
                <a:spcPts val="300"/>
              </a:spcBef>
              <a:spcAft>
                <a:spcPts val="300"/>
              </a:spcAft>
              <a:buClr>
                <a:srgbClr val="000000"/>
              </a:buClr>
              <a:buSzPct val="120000"/>
            </a:pPr>
            <a:endParaRPr lang="en-GB" sz="10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a:spcBef>
                <a:spcPts val="300"/>
              </a:spcBef>
              <a:spcAft>
                <a:spcPts val="300"/>
              </a:spcAft>
              <a:buClr>
                <a:srgbClr val="000000"/>
              </a:buClr>
              <a:buSzPct val="120000"/>
            </a:pPr>
            <a:endParaRPr lang="en-GB" sz="10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a:spcBef>
                <a:spcPts val="300"/>
              </a:spcBef>
              <a:spcAft>
                <a:spcPts val="300"/>
              </a:spcAft>
              <a:buClr>
                <a:srgbClr val="000000"/>
              </a:buClr>
              <a:buSzPct val="120000"/>
            </a:pPr>
            <a:endParaRPr lang="en-GB" sz="80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a:spcBef>
                <a:spcPts val="300"/>
              </a:spcBef>
              <a:spcAft>
                <a:spcPts val="300"/>
              </a:spcAft>
              <a:buClr>
                <a:srgbClr val="000000"/>
              </a:buClr>
              <a:buSzPct val="120000"/>
            </a:pPr>
            <a:endParaRPr lang="en-GB" sz="800"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409" name="Rectangle 183">
            <a:extLst>
              <a:ext uri="{FF2B5EF4-FFF2-40B4-BE49-F238E27FC236}">
                <a16:creationId xmlns:a16="http://schemas.microsoft.com/office/drawing/2014/main" id="{C1D60D36-042F-4FEC-9BDB-2B024E78ABC9}"/>
              </a:ext>
            </a:extLst>
          </p:cNvPr>
          <p:cNvSpPr>
            <a:spLocks noChangeAspect="1" noChangeArrowheads="1"/>
          </p:cNvSpPr>
          <p:nvPr/>
        </p:nvSpPr>
        <p:spPr bwMode="gray">
          <a:xfrm>
            <a:off x="9341609" y="1021587"/>
            <a:ext cx="498009" cy="245529"/>
          </a:xfrm>
          <a:prstGeom prst="rect">
            <a:avLst/>
          </a:prstGeom>
          <a:solidFill>
            <a:schemeClr val="bg1">
              <a:lumMod val="65000"/>
            </a:schemeClr>
          </a:solidFill>
          <a:ln>
            <a:solidFill>
              <a:schemeClr val="tx1">
                <a:lumMod val="50000"/>
                <a:lumOff val="50000"/>
              </a:schemeClr>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lIns="45720" rIns="45720" anchor="ctr"/>
          <a:lstStyle/>
          <a:p>
            <a:pPr algn="ctr"/>
            <a:r>
              <a:rPr lang="en-US" sz="1051" b="1" dirty="0">
                <a:solidFill>
                  <a:srgbClr val="FFFFFF"/>
                </a:solidFill>
                <a:latin typeface="Verdana" panose="020B0604030504040204" pitchFamily="34" charset="0"/>
                <a:ea typeface="Verdana" panose="020B0604030504040204" pitchFamily="34" charset="0"/>
                <a:cs typeface="Verdana" panose="020B0604030504040204" pitchFamily="34" charset="0"/>
              </a:rPr>
              <a:t>Status</a:t>
            </a:r>
          </a:p>
        </p:txBody>
      </p:sp>
      <p:sp>
        <p:nvSpPr>
          <p:cNvPr id="410" name="Rectangle 186">
            <a:extLst>
              <a:ext uri="{FF2B5EF4-FFF2-40B4-BE49-F238E27FC236}">
                <a16:creationId xmlns:a16="http://schemas.microsoft.com/office/drawing/2014/main" id="{F8CBD058-3E55-4B50-8D27-017CE0FFAEFA}"/>
              </a:ext>
            </a:extLst>
          </p:cNvPr>
          <p:cNvSpPr>
            <a:spLocks noChangeAspect="1" noChangeArrowheads="1"/>
          </p:cNvSpPr>
          <p:nvPr/>
        </p:nvSpPr>
        <p:spPr bwMode="gray">
          <a:xfrm>
            <a:off x="9333366" y="1267116"/>
            <a:ext cx="493896" cy="2254557"/>
          </a:xfrm>
          <a:prstGeom prst="rect">
            <a:avLst/>
          </a:prstGeom>
          <a:noFill/>
          <a:ln w="9525">
            <a:solidFill>
              <a:srgbClr val="A6A6A6"/>
            </a:solidFill>
            <a:prstDash val="sysDash"/>
            <a:miter lim="800000"/>
            <a:headEnd/>
            <a:tailEnd/>
          </a:ln>
        </p:spPr>
        <p:txBody>
          <a:bodyPr lIns="45720" rIns="45720"/>
          <a:lstStyle/>
          <a:p>
            <a:pPr marL="182875" indent="-182875">
              <a:spcBef>
                <a:spcPts val="300"/>
              </a:spcBef>
              <a:spcAft>
                <a:spcPts val="300"/>
              </a:spcAft>
              <a:buClr>
                <a:srgbClr val="000000"/>
              </a:buClr>
              <a:buSzPct val="120000"/>
              <a:buFont typeface="Arial" pitchFamily="34" charset="0"/>
              <a:buChar char="•"/>
            </a:pPr>
            <a:endParaRPr lang="en-GB" sz="800"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411" name="Rectangle 181">
            <a:extLst>
              <a:ext uri="{FF2B5EF4-FFF2-40B4-BE49-F238E27FC236}">
                <a16:creationId xmlns:a16="http://schemas.microsoft.com/office/drawing/2014/main" id="{98529505-C01E-4697-8AF4-51B27763C9FD}"/>
              </a:ext>
            </a:extLst>
          </p:cNvPr>
          <p:cNvSpPr>
            <a:spLocks noChangeArrowheads="1"/>
          </p:cNvSpPr>
          <p:nvPr/>
        </p:nvSpPr>
        <p:spPr bwMode="gray">
          <a:xfrm>
            <a:off x="194971" y="3808084"/>
            <a:ext cx="3009803" cy="253525"/>
          </a:xfrm>
          <a:prstGeom prst="rect">
            <a:avLst/>
          </a:prstGeom>
          <a:solidFill>
            <a:schemeClr val="bg1">
              <a:lumMod val="65000"/>
            </a:schemeClr>
          </a:solidFill>
          <a:ln>
            <a:solidFill>
              <a:schemeClr val="tx1">
                <a:lumMod val="50000"/>
                <a:lumOff val="50000"/>
              </a:schemeClr>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lIns="45720" rIns="45720" anchor="ctr"/>
          <a:lstStyle/>
          <a:p>
            <a:pPr algn="ctr"/>
            <a:r>
              <a:rPr lang="en-US" sz="1051" b="1" dirty="0">
                <a:solidFill>
                  <a:srgbClr val="FFFFFF"/>
                </a:solidFill>
                <a:latin typeface="Verdana" panose="020B0604030504040204" pitchFamily="34" charset="0"/>
                <a:ea typeface="Verdana" panose="020B0604030504040204" pitchFamily="34" charset="0"/>
                <a:cs typeface="Verdana" panose="020B0604030504040204" pitchFamily="34" charset="0"/>
              </a:rPr>
              <a:t>      Ejecución Financiera</a:t>
            </a:r>
          </a:p>
        </p:txBody>
      </p:sp>
      <p:sp>
        <p:nvSpPr>
          <p:cNvPr id="412" name="Rectangle 181">
            <a:extLst>
              <a:ext uri="{FF2B5EF4-FFF2-40B4-BE49-F238E27FC236}">
                <a16:creationId xmlns:a16="http://schemas.microsoft.com/office/drawing/2014/main" id="{3027B36E-E1D1-4EFA-8DAE-F6FD55CAA6BE}"/>
              </a:ext>
            </a:extLst>
          </p:cNvPr>
          <p:cNvSpPr>
            <a:spLocks noChangeArrowheads="1"/>
          </p:cNvSpPr>
          <p:nvPr/>
        </p:nvSpPr>
        <p:spPr bwMode="gray">
          <a:xfrm>
            <a:off x="3297111" y="3795908"/>
            <a:ext cx="3032964" cy="266880"/>
          </a:xfrm>
          <a:prstGeom prst="rect">
            <a:avLst/>
          </a:prstGeom>
          <a:solidFill>
            <a:schemeClr val="bg1">
              <a:lumMod val="65000"/>
            </a:schemeClr>
          </a:solidFill>
          <a:ln w="9525">
            <a:solidFill>
              <a:srgbClr val="7F7F7F"/>
            </a:solidFill>
            <a:miter lim="800000"/>
            <a:headEnd/>
            <a:tailEnd/>
          </a:ln>
        </p:spPr>
        <p:txBody>
          <a:bodyPr wrap="none" lIns="237744" rIns="0" anchor="ctr"/>
          <a:lstStyle/>
          <a:p>
            <a:pPr algn="ctr"/>
            <a:r>
              <a:rPr lang="en-US" sz="1051" b="1" dirty="0">
                <a:solidFill>
                  <a:srgbClr val="FFFFFF"/>
                </a:solidFill>
                <a:latin typeface="Verdana" panose="020B0604030504040204" pitchFamily="34" charset="0"/>
                <a:ea typeface="Verdana" panose="020B0604030504040204" pitchFamily="34" charset="0"/>
                <a:cs typeface="Verdana" panose="020B0604030504040204" pitchFamily="34" charset="0"/>
              </a:rPr>
              <a:t>Riesgos y acciones tomadas</a:t>
            </a:r>
          </a:p>
        </p:txBody>
      </p:sp>
      <p:sp>
        <p:nvSpPr>
          <p:cNvPr id="413" name="Rectangle 181">
            <a:extLst>
              <a:ext uri="{FF2B5EF4-FFF2-40B4-BE49-F238E27FC236}">
                <a16:creationId xmlns:a16="http://schemas.microsoft.com/office/drawing/2014/main" id="{C116AA35-7A0E-45E1-9D2D-C66D8C5E9903}"/>
              </a:ext>
            </a:extLst>
          </p:cNvPr>
          <p:cNvSpPr>
            <a:spLocks noChangeArrowheads="1"/>
          </p:cNvSpPr>
          <p:nvPr/>
        </p:nvSpPr>
        <p:spPr bwMode="gray">
          <a:xfrm>
            <a:off x="6383677" y="3789184"/>
            <a:ext cx="3860126" cy="264301"/>
          </a:xfrm>
          <a:prstGeom prst="rect">
            <a:avLst/>
          </a:prstGeom>
          <a:solidFill>
            <a:schemeClr val="bg1">
              <a:lumMod val="65000"/>
            </a:schemeClr>
          </a:solidFill>
          <a:ln w="9525">
            <a:solidFill>
              <a:srgbClr val="7F7F7F"/>
            </a:solidFill>
            <a:miter lim="800000"/>
            <a:headEnd/>
            <a:tailEnd/>
          </a:ln>
        </p:spPr>
        <p:txBody>
          <a:bodyPr wrap="none" lIns="45720" rIns="45720" anchor="ctr"/>
          <a:lstStyle/>
          <a:p>
            <a:pPr algn="ctr"/>
            <a:r>
              <a:rPr lang="en-US" sz="1051" b="1" dirty="0">
                <a:solidFill>
                  <a:srgbClr val="FFFFFF"/>
                </a:solidFill>
                <a:latin typeface="Verdana" panose="020B0604030504040204" pitchFamily="34" charset="0"/>
                <a:ea typeface="Verdana" panose="020B0604030504040204" pitchFamily="34" charset="0"/>
                <a:cs typeface="Verdana" panose="020B0604030504040204" pitchFamily="34" charset="0"/>
              </a:rPr>
              <a:t>Decisiones a tomar</a:t>
            </a:r>
          </a:p>
        </p:txBody>
      </p:sp>
      <p:sp>
        <p:nvSpPr>
          <p:cNvPr id="414" name="Rectangle 178">
            <a:extLst>
              <a:ext uri="{FF2B5EF4-FFF2-40B4-BE49-F238E27FC236}">
                <a16:creationId xmlns:a16="http://schemas.microsoft.com/office/drawing/2014/main" id="{F19238F5-830E-4EA2-99CF-B57C71E36B86}"/>
              </a:ext>
            </a:extLst>
          </p:cNvPr>
          <p:cNvSpPr>
            <a:spLocks noChangeArrowheads="1"/>
          </p:cNvSpPr>
          <p:nvPr/>
        </p:nvSpPr>
        <p:spPr bwMode="gray">
          <a:xfrm>
            <a:off x="6422412" y="4061609"/>
            <a:ext cx="3821391" cy="1755639"/>
          </a:xfrm>
          <a:prstGeom prst="rect">
            <a:avLst/>
          </a:prstGeom>
          <a:noFill/>
          <a:ln w="9525">
            <a:solidFill>
              <a:schemeClr val="bg1">
                <a:lumMod val="65000"/>
              </a:schemeClr>
            </a:solidFill>
            <a:prstDash val="sysDash"/>
            <a:miter lim="800000"/>
            <a:headEnd/>
            <a:tailEnd/>
          </a:ln>
        </p:spPr>
        <p:txBody>
          <a:bodyPr lIns="45720" tIns="91440" rIns="45720"/>
          <a:lstStyle/>
          <a:p>
            <a:pPr marL="228594" indent="-228594">
              <a:spcBef>
                <a:spcPts val="300"/>
              </a:spcBef>
              <a:spcAft>
                <a:spcPts val="300"/>
              </a:spcAft>
              <a:buClr>
                <a:srgbClr val="000000"/>
              </a:buClr>
              <a:buSzPct val="120000"/>
              <a:buFont typeface="Arial" pitchFamily="34" charset="0"/>
              <a:buChar char="•"/>
            </a:pPr>
            <a:endParaRPr lang="es-CO" sz="80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a:spcBef>
                <a:spcPts val="300"/>
              </a:spcBef>
              <a:spcAft>
                <a:spcPts val="300"/>
              </a:spcAft>
              <a:buClr>
                <a:srgbClr val="000000"/>
              </a:buClr>
              <a:buSzPct val="120000"/>
            </a:pPr>
            <a:endParaRPr lang="es-CO" sz="80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a:spcBef>
                <a:spcPts val="300"/>
              </a:spcBef>
              <a:spcAft>
                <a:spcPts val="300"/>
              </a:spcAft>
              <a:buClr>
                <a:srgbClr val="000000"/>
              </a:buClr>
              <a:buSzPct val="120000"/>
            </a:pPr>
            <a:endParaRPr lang="es-CO" sz="800"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415" name="Rectangle 178">
            <a:extLst>
              <a:ext uri="{FF2B5EF4-FFF2-40B4-BE49-F238E27FC236}">
                <a16:creationId xmlns:a16="http://schemas.microsoft.com/office/drawing/2014/main" id="{420BCC31-68BE-4937-BCB6-F48C6CC408F9}"/>
              </a:ext>
            </a:extLst>
          </p:cNvPr>
          <p:cNvSpPr>
            <a:spLocks noChangeArrowheads="1"/>
          </p:cNvSpPr>
          <p:nvPr/>
        </p:nvSpPr>
        <p:spPr bwMode="gray">
          <a:xfrm>
            <a:off x="3297111" y="4062788"/>
            <a:ext cx="3032964" cy="2174200"/>
          </a:xfrm>
          <a:prstGeom prst="rect">
            <a:avLst/>
          </a:prstGeom>
          <a:noFill/>
          <a:ln w="9525">
            <a:solidFill>
              <a:schemeClr val="bg1">
                <a:lumMod val="65000"/>
              </a:schemeClr>
            </a:solidFill>
            <a:prstDash val="sysDash"/>
            <a:miter lim="800000"/>
            <a:headEnd/>
            <a:tailEnd/>
          </a:ln>
        </p:spPr>
        <p:txBody>
          <a:bodyPr lIns="45720" tIns="91440" rIns="45720"/>
          <a:lstStyle/>
          <a:p>
            <a:pPr marL="228594" indent="-228594">
              <a:spcBef>
                <a:spcPts val="300"/>
              </a:spcBef>
              <a:spcAft>
                <a:spcPts val="300"/>
              </a:spcAft>
              <a:buClr>
                <a:srgbClr val="000000"/>
              </a:buClr>
              <a:buSzPct val="120000"/>
              <a:buFont typeface="Arial" pitchFamily="34" charset="0"/>
              <a:buChar char="•"/>
            </a:pPr>
            <a:endParaRPr lang="es-CO" sz="80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a:spcBef>
                <a:spcPts val="300"/>
              </a:spcBef>
              <a:spcAft>
                <a:spcPts val="300"/>
              </a:spcAft>
              <a:buClr>
                <a:srgbClr val="000000"/>
              </a:buClr>
              <a:buSzPct val="120000"/>
            </a:pPr>
            <a:endParaRPr lang="es-CO" sz="80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a:spcBef>
                <a:spcPts val="300"/>
              </a:spcBef>
              <a:spcAft>
                <a:spcPts val="300"/>
              </a:spcAft>
              <a:buClr>
                <a:srgbClr val="000000"/>
              </a:buClr>
              <a:buSzPct val="120000"/>
            </a:pPr>
            <a:endParaRPr lang="es-CO" sz="800"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pic>
        <p:nvPicPr>
          <p:cNvPr id="416" name="Picture 121" descr="j0432549">
            <a:extLst>
              <a:ext uri="{FF2B5EF4-FFF2-40B4-BE49-F238E27FC236}">
                <a16:creationId xmlns:a16="http://schemas.microsoft.com/office/drawing/2014/main" id="{CCB11DAE-9ACC-43DA-872F-7369C4B2B1CF}"/>
              </a:ext>
            </a:extLst>
          </p:cNvPr>
          <p:cNvPicPr>
            <a:picLocks noChangeArrowheads="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10399302" y="53126"/>
            <a:ext cx="771723" cy="1125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7" name="Rectángulo 416">
            <a:extLst>
              <a:ext uri="{FF2B5EF4-FFF2-40B4-BE49-F238E27FC236}">
                <a16:creationId xmlns:a16="http://schemas.microsoft.com/office/drawing/2014/main" id="{9B14D7A6-FDF5-403C-AEDB-6E3F6F745D2E}"/>
              </a:ext>
            </a:extLst>
          </p:cNvPr>
          <p:cNvSpPr/>
          <p:nvPr/>
        </p:nvSpPr>
        <p:spPr>
          <a:xfrm>
            <a:off x="3297111" y="4103737"/>
            <a:ext cx="2798889" cy="246221"/>
          </a:xfrm>
          <a:prstGeom prst="rect">
            <a:avLst/>
          </a:prstGeom>
        </p:spPr>
        <p:txBody>
          <a:bodyPr wrap="square">
            <a:spAutoFit/>
          </a:bodyPr>
          <a:lstStyle/>
          <a:p>
            <a:pPr algn="just" fontAlgn="ctr">
              <a:tabLst>
                <a:tab pos="457200" algn="l"/>
              </a:tabLst>
            </a:pPr>
            <a:endParaRPr lang="es-CO" sz="1000" dirty="0">
              <a:solidFill>
                <a:srgbClr val="000000"/>
              </a:solidFill>
              <a:latin typeface="Verdana"/>
              <a:ea typeface="Verdana"/>
              <a:cs typeface="Verdana"/>
            </a:endParaRPr>
          </a:p>
        </p:txBody>
      </p:sp>
      <p:sp>
        <p:nvSpPr>
          <p:cNvPr id="418" name="CuadroTexto 417">
            <a:extLst>
              <a:ext uri="{FF2B5EF4-FFF2-40B4-BE49-F238E27FC236}">
                <a16:creationId xmlns:a16="http://schemas.microsoft.com/office/drawing/2014/main" id="{07234DC8-8DED-4BA0-A0F9-C88C37630A85}"/>
              </a:ext>
            </a:extLst>
          </p:cNvPr>
          <p:cNvSpPr txBox="1"/>
          <p:nvPr/>
        </p:nvSpPr>
        <p:spPr>
          <a:xfrm>
            <a:off x="489351" y="4277567"/>
            <a:ext cx="2530585" cy="461665"/>
          </a:xfrm>
          <a:prstGeom prst="rect">
            <a:avLst/>
          </a:prstGeom>
          <a:noFill/>
        </p:spPr>
        <p:txBody>
          <a:bodyPr wrap="square" rtlCol="0">
            <a:spAutoFit/>
          </a:bodyPr>
          <a:lstStyle/>
          <a:p>
            <a:pPr algn="just"/>
            <a:r>
              <a:rPr lang="es-CO" sz="1200" dirty="0"/>
              <a:t>Etapa 1: 100%</a:t>
            </a:r>
          </a:p>
          <a:p>
            <a:pPr algn="just"/>
            <a:r>
              <a:rPr lang="es-CO" sz="1200" dirty="0"/>
              <a:t>Etapa 2:</a:t>
            </a:r>
            <a:r>
              <a:rPr lang="es-CO" sz="1200" dirty="0">
                <a:solidFill>
                  <a:srgbClr val="FF0000"/>
                </a:solidFill>
              </a:rPr>
              <a:t> </a:t>
            </a:r>
            <a:r>
              <a:rPr lang="es-CO" sz="1200" dirty="0"/>
              <a:t>90.01%</a:t>
            </a:r>
          </a:p>
        </p:txBody>
      </p:sp>
      <p:pic>
        <p:nvPicPr>
          <p:cNvPr id="419" name="Imagen 418">
            <a:extLst>
              <a:ext uri="{FF2B5EF4-FFF2-40B4-BE49-F238E27FC236}">
                <a16:creationId xmlns:a16="http://schemas.microsoft.com/office/drawing/2014/main" id="{F681A3C7-9278-4E98-85C0-A64709A4C596}"/>
              </a:ext>
            </a:extLst>
          </p:cNvPr>
          <p:cNvPicPr>
            <a:picLocks noChangeAspect="1"/>
          </p:cNvPicPr>
          <p:nvPr/>
        </p:nvPicPr>
        <p:blipFill>
          <a:blip r:embed="rId7"/>
          <a:stretch>
            <a:fillRect/>
          </a:stretch>
        </p:blipFill>
        <p:spPr>
          <a:xfrm>
            <a:off x="469287" y="1426136"/>
            <a:ext cx="3466609" cy="1486482"/>
          </a:xfrm>
          <a:prstGeom prst="rect">
            <a:avLst/>
          </a:prstGeom>
        </p:spPr>
      </p:pic>
      <p:sp>
        <p:nvSpPr>
          <p:cNvPr id="420" name="Elipse 419">
            <a:extLst>
              <a:ext uri="{FF2B5EF4-FFF2-40B4-BE49-F238E27FC236}">
                <a16:creationId xmlns:a16="http://schemas.microsoft.com/office/drawing/2014/main" id="{71CF09E7-37BB-44EC-8986-C0C339E80196}"/>
              </a:ext>
            </a:extLst>
          </p:cNvPr>
          <p:cNvSpPr/>
          <p:nvPr/>
        </p:nvSpPr>
        <p:spPr>
          <a:xfrm>
            <a:off x="10706025" y="535773"/>
            <a:ext cx="158276" cy="23888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dirty="0"/>
          </a:p>
        </p:txBody>
      </p:sp>
      <p:sp>
        <p:nvSpPr>
          <p:cNvPr id="421" name="Elipse 420">
            <a:extLst>
              <a:ext uri="{FF2B5EF4-FFF2-40B4-BE49-F238E27FC236}">
                <a16:creationId xmlns:a16="http://schemas.microsoft.com/office/drawing/2014/main" id="{2A53B6EF-0311-414E-BF97-A73DF124424E}"/>
              </a:ext>
            </a:extLst>
          </p:cNvPr>
          <p:cNvSpPr/>
          <p:nvPr/>
        </p:nvSpPr>
        <p:spPr>
          <a:xfrm>
            <a:off x="10706025" y="209955"/>
            <a:ext cx="158276" cy="23888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dirty="0"/>
          </a:p>
        </p:txBody>
      </p:sp>
    </p:spTree>
    <p:extLst>
      <p:ext uri="{BB962C8B-B14F-4D97-AF65-F5344CB8AC3E}">
        <p14:creationId xmlns:p14="http://schemas.microsoft.com/office/powerpoint/2010/main" val="162917234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r6mB_Lj_bE6SuG_W7A.NKQ"/>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05AE79D6F62744A90ED38F7A4107209" ma:contentTypeVersion="8" ma:contentTypeDescription="Create a new document." ma:contentTypeScope="" ma:versionID="c0583f2f575c464155c1962f22a9c21d">
  <xsd:schema xmlns:xsd="http://www.w3.org/2001/XMLSchema" xmlns:xs="http://www.w3.org/2001/XMLSchema" xmlns:p="http://schemas.microsoft.com/office/2006/metadata/properties" xmlns:ns3="0381c238-0115-4676-9eac-af3b642ab3a9" targetNamespace="http://schemas.microsoft.com/office/2006/metadata/properties" ma:root="true" ma:fieldsID="b3cfb08cb5f9b9908e5dd0ed550ec1a0" ns3:_="">
    <xsd:import namespace="0381c238-0115-4676-9eac-af3b642ab3a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81c238-0115-4676-9eac-af3b642ab3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F892A36-F7E2-458C-BF50-9C0D0DBB86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81c238-0115-4676-9eac-af3b642ab3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26CAC43-FD0A-4CFB-A12C-A955837C744A}">
  <ds:schemaRefs>
    <ds:schemaRef ds:uri="http://purl.org/dc/terms/"/>
    <ds:schemaRef ds:uri="http://schemas.openxmlformats.org/package/2006/metadata/core-properties"/>
    <ds:schemaRef ds:uri="http://www.w3.org/XML/1998/namespace"/>
    <ds:schemaRef ds:uri="http://schemas.microsoft.com/office/infopath/2007/PartnerControls"/>
    <ds:schemaRef ds:uri="http://schemas.microsoft.com/office/2006/documentManagement/types"/>
    <ds:schemaRef ds:uri="0381c238-0115-4676-9eac-af3b642ab3a9"/>
    <ds:schemaRef ds:uri="http://schemas.microsoft.com/office/2006/metadata/properties"/>
    <ds:schemaRef ds:uri="http://purl.org/dc/elements/1.1/"/>
    <ds:schemaRef ds:uri="http://purl.org/dc/dcmitype/"/>
  </ds:schemaRefs>
</ds:datastoreItem>
</file>

<file path=customXml/itemProps3.xml><?xml version="1.0" encoding="utf-8"?>
<ds:datastoreItem xmlns:ds="http://schemas.openxmlformats.org/officeDocument/2006/customXml" ds:itemID="{8307AD7B-8C70-4A8D-8508-A4A33D9C3AC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2115</TotalTime>
  <Words>506</Words>
  <Application>Microsoft Office PowerPoint</Application>
  <PresentationFormat>Panorámica</PresentationFormat>
  <Paragraphs>82</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Arial</vt:lpstr>
      <vt:lpstr>Calibri</vt:lpstr>
      <vt:lpstr>Calibri Light</vt:lpstr>
      <vt:lpstr>Verdana</vt:lpstr>
      <vt:lpstr>Wingdings</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Diana Milena Castaneda Moreno</dc:creator>
  <cp:lastModifiedBy>HP</cp:lastModifiedBy>
  <cp:revision>83</cp:revision>
  <cp:lastPrinted>2019-10-29T22:15:30Z</cp:lastPrinted>
  <dcterms:created xsi:type="dcterms:W3CDTF">2019-06-28T15:32:40Z</dcterms:created>
  <dcterms:modified xsi:type="dcterms:W3CDTF">2020-04-14T01:00:44Z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0x010100B05AE79D6F62744A90ED38F7A4107209</vt:lpwstr>
  </property>
</Properties>
</file>